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300" r:id="rId8"/>
    <p:sldId id="301" r:id="rId9"/>
    <p:sldId id="285" r:id="rId10"/>
    <p:sldId id="294" r:id="rId11"/>
    <p:sldId id="296" r:id="rId12"/>
    <p:sldId id="271" r:id="rId13"/>
    <p:sldId id="264" r:id="rId14"/>
    <p:sldId id="265" r:id="rId15"/>
  </p:sldIdLst>
  <p:sldSz cx="9144000" cy="5143500" type="screen16x9"/>
  <p:notesSz cx="6858000" cy="9144000"/>
  <p:embeddedFontLst>
    <p:embeddedFont>
      <p:font typeface="Fira Sans"/>
      <p:regular r:id="rId17"/>
      <p:bold r:id="rId18"/>
      <p:italic r:id="rId19"/>
      <p:boldItalic r:id="rId20"/>
    </p:embeddedFont>
    <p:embeddedFont>
      <p:font typeface="Fira Sans Light"/>
      <p:regular r:id="rId21"/>
      <p:bold r:id="rId22"/>
      <p:italic r:id="rId23"/>
      <p:boldItalic r:id="rId24"/>
    </p:embeddedFont>
    <p:embeddedFont>
      <p:font typeface="Ultra" panose="02060505000000020004" pitchFamily="18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5B1334-291F-488D-A028-D63837926288}">
  <a:tblStyle styleId="{8B5B1334-291F-488D-A028-D638379262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>
        <p:scale>
          <a:sx n="95" d="100"/>
          <a:sy n="95" d="100"/>
        </p:scale>
        <p:origin x="92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41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623552" y="493854"/>
            <a:ext cx="1926904" cy="760033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flipH="1">
            <a:off x="7847297" y="988943"/>
            <a:ext cx="1173078" cy="457797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882125" y="372876"/>
            <a:ext cx="1970215" cy="706191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-52976" y="182426"/>
            <a:ext cx="1065597" cy="415819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 flipH="1">
            <a:off x="726067" y="2914049"/>
            <a:ext cx="1632983" cy="585315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50684" y="3274426"/>
            <a:ext cx="1054299" cy="415849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6843776" y="2764451"/>
            <a:ext cx="1306909" cy="509966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flipH="1">
            <a:off x="-92652" y="2914056"/>
            <a:ext cx="1054299" cy="415849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 - No city">
  <p:cSld name="BLANK_1_1_2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9" name="Shape 239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240" name="Shape 240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Shape 28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CBF7-F5CC-3E40-B361-720D7FA8D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FCF15-EBC4-7D4D-BDF0-2175E120E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04C24-A570-AA49-9D41-A274506F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81AD7-8E6C-8443-9A5A-76223ACEF26D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A3618-4405-E94E-B193-532A284E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935E2-17B0-2A4E-B611-EA56D9BC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3E326-F998-944F-84AB-662211E20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7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1676800" y="1507150"/>
            <a:ext cx="579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1676800" y="2611454"/>
            <a:ext cx="5790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None/>
              <a:defRPr sz="1800">
                <a:solidFill>
                  <a:srgbClr val="FFF2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▫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▪"/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49050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80828" y="1276350"/>
            <a:ext cx="3614100" cy="322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9FF6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">
  <p:cSld name="BLANK_1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871C48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A4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ight">
  <p:cSld name="BLANK_1_1">
    <p:bg>
      <p:bgPr>
        <a:gradFill>
          <a:gsLst>
            <a:gs pos="0">
              <a:srgbClr val="002E8C"/>
            </a:gs>
            <a:gs pos="75000">
              <a:srgbClr val="8235D7"/>
            </a:gs>
            <a:gs pos="100000">
              <a:srgbClr val="A354EC"/>
            </a:gs>
          </a:gsLst>
          <a:lin ang="5400700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108975" y="136375"/>
            <a:ext cx="8700575" cy="2077800"/>
            <a:chOff x="108975" y="136375"/>
            <a:chExt cx="8700575" cy="2077800"/>
          </a:xfrm>
        </p:grpSpPr>
        <p:sp>
          <p:nvSpPr>
            <p:cNvPr id="167" name="Shape 167"/>
            <p:cNvSpPr/>
            <p:nvPr/>
          </p:nvSpPr>
          <p:spPr>
            <a:xfrm>
              <a:off x="257822" y="6648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7696847" y="205972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565622" y="316734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6204722" y="75664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854297" y="519297"/>
              <a:ext cx="96600" cy="91800"/>
            </a:xfrm>
            <a:prstGeom prst="star5">
              <a:avLst>
                <a:gd name="adj" fmla="val 23768"/>
                <a:gd name="hf" fmla="val 105146"/>
                <a:gd name="vf" fmla="val 11055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2439850" y="4411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930200" y="543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354425" y="8484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726575" y="2977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5854300" y="7808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7504575" y="340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8019650" y="10748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623713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269025" y="3936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3226225" y="105930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8621025" y="18085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236350" y="1631250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421050" y="517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34850" y="2041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8231050" y="1660375"/>
              <a:ext cx="43500" cy="4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269025" y="517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564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31260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5832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335825" y="136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7469425" y="2125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7926625" y="1203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8460025" y="1584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7088425" y="1431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783625" y="4411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774225" y="20413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763825" y="2193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11425" y="15079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2516425" y="1050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602025" y="288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11425" y="669775"/>
              <a:ext cx="20400" cy="2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369175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3731375" y="586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327150" y="2059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504575" y="12385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08975" y="17602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8717750" y="481675"/>
              <a:ext cx="91800" cy="918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Shape 209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1C4587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solidFill>
            <a:srgbClr val="002E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Shape 213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wn">
  <p:cSld name="BLANK_1_1_1">
    <p:bg>
      <p:bgPr>
        <a:gradFill>
          <a:gsLst>
            <a:gs pos="0">
              <a:srgbClr val="6699FF"/>
            </a:gs>
            <a:gs pos="68800">
              <a:srgbClr val="FFCCCC"/>
            </a:gs>
            <a:gs pos="100000">
              <a:srgbClr val="FFFFCC"/>
            </a:gs>
          </a:gsLst>
          <a:lin ang="5400700" scaled="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0" y="3953694"/>
            <a:ext cx="9144000" cy="1178720"/>
          </a:xfrm>
          <a:custGeom>
            <a:avLst/>
            <a:gdLst/>
            <a:ahLst/>
            <a:cxnLst/>
            <a:rect l="0" t="0" r="0" b="0"/>
            <a:pathLst>
              <a:path w="285750" h="36835" extrusionOk="0">
                <a:moveTo>
                  <a:pt x="280169" y="0"/>
                </a:moveTo>
                <a:lnTo>
                  <a:pt x="272802" y="4465"/>
                </a:lnTo>
                <a:lnTo>
                  <a:pt x="272802" y="23441"/>
                </a:lnTo>
                <a:lnTo>
                  <a:pt x="264988" y="23441"/>
                </a:lnTo>
                <a:lnTo>
                  <a:pt x="264988" y="12948"/>
                </a:lnTo>
                <a:lnTo>
                  <a:pt x="260524" y="12948"/>
                </a:lnTo>
                <a:lnTo>
                  <a:pt x="260524" y="6028"/>
                </a:lnTo>
                <a:lnTo>
                  <a:pt x="253157" y="6028"/>
                </a:lnTo>
                <a:lnTo>
                  <a:pt x="253157" y="19869"/>
                </a:lnTo>
                <a:lnTo>
                  <a:pt x="232395" y="15404"/>
                </a:lnTo>
                <a:lnTo>
                  <a:pt x="232395" y="7144"/>
                </a:lnTo>
                <a:lnTo>
                  <a:pt x="225698" y="7144"/>
                </a:lnTo>
                <a:lnTo>
                  <a:pt x="225698" y="19422"/>
                </a:lnTo>
                <a:lnTo>
                  <a:pt x="216098" y="19422"/>
                </a:lnTo>
                <a:lnTo>
                  <a:pt x="216098" y="9153"/>
                </a:lnTo>
                <a:lnTo>
                  <a:pt x="214313" y="9153"/>
                </a:lnTo>
                <a:lnTo>
                  <a:pt x="214313" y="8483"/>
                </a:lnTo>
                <a:lnTo>
                  <a:pt x="210071" y="8483"/>
                </a:lnTo>
                <a:lnTo>
                  <a:pt x="210071" y="9153"/>
                </a:lnTo>
                <a:lnTo>
                  <a:pt x="208731" y="9153"/>
                </a:lnTo>
                <a:lnTo>
                  <a:pt x="208731" y="18083"/>
                </a:lnTo>
                <a:lnTo>
                  <a:pt x="200695" y="18083"/>
                </a:lnTo>
                <a:lnTo>
                  <a:pt x="200695" y="6028"/>
                </a:lnTo>
                <a:lnTo>
                  <a:pt x="198462" y="6028"/>
                </a:lnTo>
                <a:lnTo>
                  <a:pt x="198351" y="5693"/>
                </a:lnTo>
                <a:lnTo>
                  <a:pt x="198239" y="5414"/>
                </a:lnTo>
                <a:lnTo>
                  <a:pt x="198072" y="5135"/>
                </a:lnTo>
                <a:lnTo>
                  <a:pt x="197848" y="4911"/>
                </a:lnTo>
                <a:lnTo>
                  <a:pt x="197625" y="4744"/>
                </a:lnTo>
                <a:lnTo>
                  <a:pt x="197346" y="4577"/>
                </a:lnTo>
                <a:lnTo>
                  <a:pt x="197011" y="4521"/>
                </a:lnTo>
                <a:lnTo>
                  <a:pt x="196676" y="4465"/>
                </a:lnTo>
                <a:lnTo>
                  <a:pt x="196342" y="4521"/>
                </a:lnTo>
                <a:lnTo>
                  <a:pt x="196007" y="4577"/>
                </a:lnTo>
                <a:lnTo>
                  <a:pt x="195728" y="4744"/>
                </a:lnTo>
                <a:lnTo>
                  <a:pt x="195504" y="4911"/>
                </a:lnTo>
                <a:lnTo>
                  <a:pt x="195281" y="5135"/>
                </a:lnTo>
                <a:lnTo>
                  <a:pt x="195114" y="5414"/>
                </a:lnTo>
                <a:lnTo>
                  <a:pt x="195002" y="5693"/>
                </a:lnTo>
                <a:lnTo>
                  <a:pt x="194890" y="6028"/>
                </a:lnTo>
                <a:lnTo>
                  <a:pt x="192881" y="6028"/>
                </a:lnTo>
                <a:lnTo>
                  <a:pt x="192881" y="14734"/>
                </a:lnTo>
                <a:lnTo>
                  <a:pt x="182166" y="14734"/>
                </a:lnTo>
                <a:lnTo>
                  <a:pt x="182166" y="19869"/>
                </a:lnTo>
                <a:lnTo>
                  <a:pt x="172789" y="19869"/>
                </a:lnTo>
                <a:lnTo>
                  <a:pt x="172789" y="14734"/>
                </a:lnTo>
                <a:lnTo>
                  <a:pt x="167432" y="12502"/>
                </a:lnTo>
                <a:lnTo>
                  <a:pt x="167432" y="16967"/>
                </a:lnTo>
                <a:lnTo>
                  <a:pt x="160511" y="16967"/>
                </a:lnTo>
                <a:lnTo>
                  <a:pt x="160511" y="8037"/>
                </a:lnTo>
                <a:lnTo>
                  <a:pt x="154260" y="8037"/>
                </a:lnTo>
                <a:lnTo>
                  <a:pt x="154260" y="6697"/>
                </a:lnTo>
                <a:lnTo>
                  <a:pt x="152251" y="6697"/>
                </a:lnTo>
                <a:lnTo>
                  <a:pt x="152251" y="8037"/>
                </a:lnTo>
                <a:lnTo>
                  <a:pt x="150912" y="8037"/>
                </a:lnTo>
                <a:lnTo>
                  <a:pt x="150912" y="21655"/>
                </a:lnTo>
                <a:lnTo>
                  <a:pt x="138410" y="21655"/>
                </a:lnTo>
                <a:lnTo>
                  <a:pt x="138410" y="8037"/>
                </a:lnTo>
                <a:lnTo>
                  <a:pt x="130597" y="8037"/>
                </a:lnTo>
                <a:lnTo>
                  <a:pt x="130597" y="18976"/>
                </a:lnTo>
                <a:lnTo>
                  <a:pt x="127695" y="18976"/>
                </a:lnTo>
                <a:lnTo>
                  <a:pt x="127695" y="11162"/>
                </a:lnTo>
                <a:lnTo>
                  <a:pt x="121890" y="11162"/>
                </a:lnTo>
                <a:lnTo>
                  <a:pt x="121890" y="18976"/>
                </a:lnTo>
                <a:lnTo>
                  <a:pt x="120774" y="18976"/>
                </a:lnTo>
                <a:lnTo>
                  <a:pt x="120774" y="20538"/>
                </a:lnTo>
                <a:lnTo>
                  <a:pt x="109165" y="20538"/>
                </a:lnTo>
                <a:lnTo>
                  <a:pt x="109165" y="12948"/>
                </a:lnTo>
                <a:lnTo>
                  <a:pt x="99343" y="12948"/>
                </a:lnTo>
                <a:lnTo>
                  <a:pt x="99343" y="11162"/>
                </a:lnTo>
                <a:lnTo>
                  <a:pt x="93762" y="11162"/>
                </a:lnTo>
                <a:lnTo>
                  <a:pt x="93762" y="22994"/>
                </a:lnTo>
                <a:lnTo>
                  <a:pt x="86841" y="22994"/>
                </a:lnTo>
                <a:lnTo>
                  <a:pt x="86841" y="14734"/>
                </a:lnTo>
                <a:lnTo>
                  <a:pt x="84386" y="14734"/>
                </a:lnTo>
                <a:lnTo>
                  <a:pt x="84386" y="12948"/>
                </a:lnTo>
                <a:lnTo>
                  <a:pt x="80144" y="12948"/>
                </a:lnTo>
                <a:lnTo>
                  <a:pt x="80144" y="14734"/>
                </a:lnTo>
                <a:lnTo>
                  <a:pt x="77465" y="14734"/>
                </a:lnTo>
                <a:lnTo>
                  <a:pt x="77465" y="21655"/>
                </a:lnTo>
                <a:lnTo>
                  <a:pt x="56927" y="21655"/>
                </a:lnTo>
                <a:lnTo>
                  <a:pt x="56927" y="16297"/>
                </a:lnTo>
                <a:lnTo>
                  <a:pt x="51346" y="16297"/>
                </a:lnTo>
                <a:lnTo>
                  <a:pt x="51346" y="8037"/>
                </a:lnTo>
                <a:lnTo>
                  <a:pt x="45318" y="10269"/>
                </a:lnTo>
                <a:lnTo>
                  <a:pt x="45318" y="27682"/>
                </a:lnTo>
                <a:lnTo>
                  <a:pt x="33710" y="27682"/>
                </a:lnTo>
                <a:lnTo>
                  <a:pt x="33710" y="11162"/>
                </a:lnTo>
                <a:lnTo>
                  <a:pt x="25673" y="11162"/>
                </a:lnTo>
                <a:lnTo>
                  <a:pt x="25673" y="21878"/>
                </a:lnTo>
                <a:lnTo>
                  <a:pt x="8037" y="21878"/>
                </a:lnTo>
                <a:lnTo>
                  <a:pt x="8037" y="16967"/>
                </a:lnTo>
                <a:lnTo>
                  <a:pt x="0" y="16967"/>
                </a:lnTo>
                <a:lnTo>
                  <a:pt x="0" y="36835"/>
                </a:lnTo>
                <a:lnTo>
                  <a:pt x="285750" y="36835"/>
                </a:lnTo>
                <a:lnTo>
                  <a:pt x="285750" y="16743"/>
                </a:lnTo>
                <a:lnTo>
                  <a:pt x="280169" y="16743"/>
                </a:lnTo>
                <a:lnTo>
                  <a:pt x="280169" y="0"/>
                </a:lnTo>
                <a:close/>
              </a:path>
            </a:pathLst>
          </a:custGeom>
          <a:solidFill>
            <a:srgbClr val="DDA2EC">
              <a:alpha val="2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35712" y="4025118"/>
            <a:ext cx="9072576" cy="1107296"/>
          </a:xfrm>
          <a:custGeom>
            <a:avLst/>
            <a:gdLst/>
            <a:ahLst/>
            <a:cxnLst/>
            <a:rect l="0" t="0" r="0" b="0"/>
            <a:pathLst>
              <a:path w="283518" h="34603" extrusionOk="0">
                <a:moveTo>
                  <a:pt x="110059" y="1"/>
                </a:moveTo>
                <a:lnTo>
                  <a:pt x="110059" y="2010"/>
                </a:lnTo>
                <a:lnTo>
                  <a:pt x="108273" y="2010"/>
                </a:lnTo>
                <a:lnTo>
                  <a:pt x="108273" y="5135"/>
                </a:lnTo>
                <a:lnTo>
                  <a:pt x="105817" y="5135"/>
                </a:lnTo>
                <a:lnTo>
                  <a:pt x="105817" y="29245"/>
                </a:lnTo>
                <a:lnTo>
                  <a:pt x="100236" y="29245"/>
                </a:lnTo>
                <a:lnTo>
                  <a:pt x="100236" y="16297"/>
                </a:lnTo>
                <a:lnTo>
                  <a:pt x="90413" y="16297"/>
                </a:lnTo>
                <a:lnTo>
                  <a:pt x="90413" y="26622"/>
                </a:lnTo>
                <a:lnTo>
                  <a:pt x="83046" y="29859"/>
                </a:lnTo>
                <a:lnTo>
                  <a:pt x="83046" y="22771"/>
                </a:lnTo>
                <a:lnTo>
                  <a:pt x="80144" y="22771"/>
                </a:lnTo>
                <a:lnTo>
                  <a:pt x="80144" y="29245"/>
                </a:lnTo>
                <a:lnTo>
                  <a:pt x="73224" y="29245"/>
                </a:lnTo>
                <a:lnTo>
                  <a:pt x="73224" y="24557"/>
                </a:lnTo>
                <a:lnTo>
                  <a:pt x="69429" y="24557"/>
                </a:lnTo>
                <a:lnTo>
                  <a:pt x="69429" y="11386"/>
                </a:lnTo>
                <a:lnTo>
                  <a:pt x="59159" y="13228"/>
                </a:lnTo>
                <a:lnTo>
                  <a:pt x="59159" y="24557"/>
                </a:lnTo>
                <a:lnTo>
                  <a:pt x="53355" y="24557"/>
                </a:lnTo>
                <a:lnTo>
                  <a:pt x="53355" y="29245"/>
                </a:lnTo>
                <a:lnTo>
                  <a:pt x="45765" y="29245"/>
                </a:lnTo>
                <a:lnTo>
                  <a:pt x="45765" y="13842"/>
                </a:lnTo>
                <a:lnTo>
                  <a:pt x="41747" y="13842"/>
                </a:lnTo>
                <a:lnTo>
                  <a:pt x="41747" y="5135"/>
                </a:lnTo>
                <a:lnTo>
                  <a:pt x="28352" y="5135"/>
                </a:lnTo>
                <a:lnTo>
                  <a:pt x="28352" y="25450"/>
                </a:lnTo>
                <a:lnTo>
                  <a:pt x="20762" y="25450"/>
                </a:lnTo>
                <a:lnTo>
                  <a:pt x="20762" y="16297"/>
                </a:lnTo>
                <a:lnTo>
                  <a:pt x="19311" y="16297"/>
                </a:lnTo>
                <a:lnTo>
                  <a:pt x="19143" y="15348"/>
                </a:lnTo>
                <a:lnTo>
                  <a:pt x="19032" y="14902"/>
                </a:lnTo>
                <a:lnTo>
                  <a:pt x="18864" y="14511"/>
                </a:lnTo>
                <a:lnTo>
                  <a:pt x="18585" y="14121"/>
                </a:lnTo>
                <a:lnTo>
                  <a:pt x="18306" y="13786"/>
                </a:lnTo>
                <a:lnTo>
                  <a:pt x="17915" y="13507"/>
                </a:lnTo>
                <a:lnTo>
                  <a:pt x="17525" y="13339"/>
                </a:lnTo>
                <a:lnTo>
                  <a:pt x="17078" y="13228"/>
                </a:lnTo>
                <a:lnTo>
                  <a:pt x="16632" y="13172"/>
                </a:lnTo>
                <a:lnTo>
                  <a:pt x="16185" y="13228"/>
                </a:lnTo>
                <a:lnTo>
                  <a:pt x="15739" y="13339"/>
                </a:lnTo>
                <a:lnTo>
                  <a:pt x="15348" y="13507"/>
                </a:lnTo>
                <a:lnTo>
                  <a:pt x="14957" y="13786"/>
                </a:lnTo>
                <a:lnTo>
                  <a:pt x="14678" y="14121"/>
                </a:lnTo>
                <a:lnTo>
                  <a:pt x="14399" y="14511"/>
                </a:lnTo>
                <a:lnTo>
                  <a:pt x="14232" y="14902"/>
                </a:lnTo>
                <a:lnTo>
                  <a:pt x="14120" y="15348"/>
                </a:lnTo>
                <a:lnTo>
                  <a:pt x="13953" y="16297"/>
                </a:lnTo>
                <a:lnTo>
                  <a:pt x="12502" y="16297"/>
                </a:lnTo>
                <a:lnTo>
                  <a:pt x="12502" y="21153"/>
                </a:lnTo>
                <a:lnTo>
                  <a:pt x="4242" y="23385"/>
                </a:lnTo>
                <a:lnTo>
                  <a:pt x="4242" y="29245"/>
                </a:lnTo>
                <a:lnTo>
                  <a:pt x="0" y="29245"/>
                </a:lnTo>
                <a:lnTo>
                  <a:pt x="0" y="34603"/>
                </a:lnTo>
                <a:lnTo>
                  <a:pt x="283518" y="34603"/>
                </a:lnTo>
                <a:lnTo>
                  <a:pt x="283518" y="25450"/>
                </a:lnTo>
                <a:lnTo>
                  <a:pt x="275258" y="25450"/>
                </a:lnTo>
                <a:lnTo>
                  <a:pt x="275258" y="11163"/>
                </a:lnTo>
                <a:lnTo>
                  <a:pt x="268114" y="11163"/>
                </a:lnTo>
                <a:lnTo>
                  <a:pt x="268114" y="19423"/>
                </a:lnTo>
                <a:lnTo>
                  <a:pt x="255389" y="19423"/>
                </a:lnTo>
                <a:lnTo>
                  <a:pt x="255389" y="29245"/>
                </a:lnTo>
                <a:lnTo>
                  <a:pt x="247576" y="29245"/>
                </a:lnTo>
                <a:lnTo>
                  <a:pt x="247576" y="5135"/>
                </a:lnTo>
                <a:lnTo>
                  <a:pt x="244450" y="5135"/>
                </a:lnTo>
                <a:lnTo>
                  <a:pt x="244450" y="4075"/>
                </a:lnTo>
                <a:lnTo>
                  <a:pt x="244339" y="3405"/>
                </a:lnTo>
                <a:lnTo>
                  <a:pt x="244171" y="2791"/>
                </a:lnTo>
                <a:lnTo>
                  <a:pt x="243892" y="2289"/>
                </a:lnTo>
                <a:lnTo>
                  <a:pt x="243502" y="1787"/>
                </a:lnTo>
                <a:lnTo>
                  <a:pt x="242999" y="1452"/>
                </a:lnTo>
                <a:lnTo>
                  <a:pt x="242441" y="1117"/>
                </a:lnTo>
                <a:lnTo>
                  <a:pt x="241883" y="949"/>
                </a:lnTo>
                <a:lnTo>
                  <a:pt x="241213" y="894"/>
                </a:lnTo>
                <a:lnTo>
                  <a:pt x="240544" y="949"/>
                </a:lnTo>
                <a:lnTo>
                  <a:pt x="239986" y="1117"/>
                </a:lnTo>
                <a:lnTo>
                  <a:pt x="239427" y="1452"/>
                </a:lnTo>
                <a:lnTo>
                  <a:pt x="238925" y="1787"/>
                </a:lnTo>
                <a:lnTo>
                  <a:pt x="238534" y="2289"/>
                </a:lnTo>
                <a:lnTo>
                  <a:pt x="238255" y="2791"/>
                </a:lnTo>
                <a:lnTo>
                  <a:pt x="238088" y="3405"/>
                </a:lnTo>
                <a:lnTo>
                  <a:pt x="237976" y="4075"/>
                </a:lnTo>
                <a:lnTo>
                  <a:pt x="237976" y="5135"/>
                </a:lnTo>
                <a:lnTo>
                  <a:pt x="235074" y="5135"/>
                </a:lnTo>
                <a:lnTo>
                  <a:pt x="235074" y="21878"/>
                </a:lnTo>
                <a:lnTo>
                  <a:pt x="226368" y="30864"/>
                </a:lnTo>
                <a:lnTo>
                  <a:pt x="226368" y="894"/>
                </a:lnTo>
                <a:lnTo>
                  <a:pt x="221010" y="5637"/>
                </a:lnTo>
                <a:lnTo>
                  <a:pt x="221010" y="21432"/>
                </a:lnTo>
                <a:lnTo>
                  <a:pt x="216322" y="21432"/>
                </a:lnTo>
                <a:lnTo>
                  <a:pt x="216322" y="13842"/>
                </a:lnTo>
                <a:lnTo>
                  <a:pt x="204490" y="13842"/>
                </a:lnTo>
                <a:lnTo>
                  <a:pt x="204490" y="29245"/>
                </a:lnTo>
                <a:lnTo>
                  <a:pt x="195114" y="29245"/>
                </a:lnTo>
                <a:lnTo>
                  <a:pt x="195114" y="11163"/>
                </a:lnTo>
                <a:lnTo>
                  <a:pt x="185961" y="11163"/>
                </a:lnTo>
                <a:lnTo>
                  <a:pt x="185961" y="29245"/>
                </a:lnTo>
                <a:lnTo>
                  <a:pt x="177255" y="29245"/>
                </a:lnTo>
                <a:lnTo>
                  <a:pt x="177255" y="16297"/>
                </a:lnTo>
                <a:lnTo>
                  <a:pt x="174799" y="16297"/>
                </a:lnTo>
                <a:lnTo>
                  <a:pt x="174799" y="29692"/>
                </a:lnTo>
                <a:lnTo>
                  <a:pt x="166316" y="26678"/>
                </a:lnTo>
                <a:lnTo>
                  <a:pt x="166316" y="19423"/>
                </a:lnTo>
                <a:lnTo>
                  <a:pt x="163190" y="19423"/>
                </a:lnTo>
                <a:lnTo>
                  <a:pt x="163190" y="11832"/>
                </a:lnTo>
                <a:lnTo>
                  <a:pt x="155600" y="11832"/>
                </a:lnTo>
                <a:lnTo>
                  <a:pt x="155600" y="19423"/>
                </a:lnTo>
                <a:lnTo>
                  <a:pt x="144884" y="19423"/>
                </a:lnTo>
                <a:lnTo>
                  <a:pt x="144884" y="15293"/>
                </a:lnTo>
                <a:lnTo>
                  <a:pt x="134615" y="11609"/>
                </a:lnTo>
                <a:lnTo>
                  <a:pt x="134615" y="23664"/>
                </a:lnTo>
                <a:lnTo>
                  <a:pt x="123900" y="23664"/>
                </a:lnTo>
                <a:lnTo>
                  <a:pt x="123900" y="13842"/>
                </a:lnTo>
                <a:lnTo>
                  <a:pt x="117426" y="13842"/>
                </a:lnTo>
                <a:lnTo>
                  <a:pt x="117426" y="5135"/>
                </a:lnTo>
                <a:lnTo>
                  <a:pt x="114523" y="5135"/>
                </a:lnTo>
                <a:lnTo>
                  <a:pt x="114523" y="2010"/>
                </a:lnTo>
                <a:lnTo>
                  <a:pt x="112738" y="2010"/>
                </a:lnTo>
                <a:lnTo>
                  <a:pt x="112738" y="1"/>
                </a:lnTo>
                <a:close/>
              </a:path>
            </a:pathLst>
          </a:cu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0" y="3886185"/>
            <a:ext cx="9144000" cy="1257312"/>
          </a:xfrm>
          <a:custGeom>
            <a:avLst/>
            <a:gdLst/>
            <a:ahLst/>
            <a:cxnLst/>
            <a:rect l="0" t="0" r="0" b="0"/>
            <a:pathLst>
              <a:path w="285750" h="39291" extrusionOk="0">
                <a:moveTo>
                  <a:pt x="241381" y="11832"/>
                </a:moveTo>
                <a:lnTo>
                  <a:pt x="241381" y="15348"/>
                </a:lnTo>
                <a:lnTo>
                  <a:pt x="239762" y="15348"/>
                </a:lnTo>
                <a:lnTo>
                  <a:pt x="239762" y="11832"/>
                </a:lnTo>
                <a:close/>
                <a:moveTo>
                  <a:pt x="244450" y="11832"/>
                </a:moveTo>
                <a:lnTo>
                  <a:pt x="244450" y="15348"/>
                </a:lnTo>
                <a:lnTo>
                  <a:pt x="242832" y="15348"/>
                </a:lnTo>
                <a:lnTo>
                  <a:pt x="242832" y="11832"/>
                </a:lnTo>
                <a:close/>
                <a:moveTo>
                  <a:pt x="226591" y="8484"/>
                </a:moveTo>
                <a:lnTo>
                  <a:pt x="226591" y="17190"/>
                </a:lnTo>
                <a:lnTo>
                  <a:pt x="225698" y="17190"/>
                </a:lnTo>
                <a:lnTo>
                  <a:pt x="225698" y="9600"/>
                </a:lnTo>
                <a:lnTo>
                  <a:pt x="226591" y="8484"/>
                </a:lnTo>
                <a:close/>
                <a:moveTo>
                  <a:pt x="241381" y="17134"/>
                </a:moveTo>
                <a:lnTo>
                  <a:pt x="241381" y="20650"/>
                </a:lnTo>
                <a:lnTo>
                  <a:pt x="239762" y="20650"/>
                </a:lnTo>
                <a:lnTo>
                  <a:pt x="239762" y="17134"/>
                </a:lnTo>
                <a:close/>
                <a:moveTo>
                  <a:pt x="244450" y="17134"/>
                </a:moveTo>
                <a:lnTo>
                  <a:pt x="244450" y="20650"/>
                </a:lnTo>
                <a:lnTo>
                  <a:pt x="242832" y="20650"/>
                </a:lnTo>
                <a:lnTo>
                  <a:pt x="242832" y="17134"/>
                </a:lnTo>
                <a:close/>
                <a:moveTo>
                  <a:pt x="194221" y="17860"/>
                </a:moveTo>
                <a:lnTo>
                  <a:pt x="194221" y="21320"/>
                </a:lnTo>
                <a:lnTo>
                  <a:pt x="192212" y="21320"/>
                </a:lnTo>
                <a:lnTo>
                  <a:pt x="192212" y="17860"/>
                </a:lnTo>
                <a:close/>
                <a:moveTo>
                  <a:pt x="216098" y="20762"/>
                </a:moveTo>
                <a:lnTo>
                  <a:pt x="216098" y="21822"/>
                </a:lnTo>
                <a:lnTo>
                  <a:pt x="207169" y="21822"/>
                </a:lnTo>
                <a:lnTo>
                  <a:pt x="207169" y="20762"/>
                </a:lnTo>
                <a:close/>
                <a:moveTo>
                  <a:pt x="64517" y="19869"/>
                </a:moveTo>
                <a:lnTo>
                  <a:pt x="64517" y="21878"/>
                </a:lnTo>
                <a:lnTo>
                  <a:pt x="62508" y="21878"/>
                </a:lnTo>
                <a:lnTo>
                  <a:pt x="62508" y="19869"/>
                </a:lnTo>
                <a:close/>
                <a:moveTo>
                  <a:pt x="68312" y="19869"/>
                </a:moveTo>
                <a:lnTo>
                  <a:pt x="68312" y="21878"/>
                </a:lnTo>
                <a:lnTo>
                  <a:pt x="66303" y="21878"/>
                </a:lnTo>
                <a:lnTo>
                  <a:pt x="66303" y="19869"/>
                </a:lnTo>
                <a:close/>
                <a:moveTo>
                  <a:pt x="45318" y="21208"/>
                </a:moveTo>
                <a:lnTo>
                  <a:pt x="45318" y="22213"/>
                </a:lnTo>
                <a:lnTo>
                  <a:pt x="40853" y="22213"/>
                </a:lnTo>
                <a:lnTo>
                  <a:pt x="40853" y="21208"/>
                </a:lnTo>
                <a:close/>
                <a:moveTo>
                  <a:pt x="138522" y="19423"/>
                </a:moveTo>
                <a:lnTo>
                  <a:pt x="138857" y="19478"/>
                </a:lnTo>
                <a:lnTo>
                  <a:pt x="139192" y="19534"/>
                </a:lnTo>
                <a:lnTo>
                  <a:pt x="139471" y="19702"/>
                </a:lnTo>
                <a:lnTo>
                  <a:pt x="139694" y="19925"/>
                </a:lnTo>
                <a:lnTo>
                  <a:pt x="139917" y="20148"/>
                </a:lnTo>
                <a:lnTo>
                  <a:pt x="140084" y="20427"/>
                </a:lnTo>
                <a:lnTo>
                  <a:pt x="140140" y="20762"/>
                </a:lnTo>
                <a:lnTo>
                  <a:pt x="140196" y="21097"/>
                </a:lnTo>
                <a:lnTo>
                  <a:pt x="140140" y="21432"/>
                </a:lnTo>
                <a:lnTo>
                  <a:pt x="140084" y="21767"/>
                </a:lnTo>
                <a:lnTo>
                  <a:pt x="139917" y="22046"/>
                </a:lnTo>
                <a:lnTo>
                  <a:pt x="139694" y="22269"/>
                </a:lnTo>
                <a:lnTo>
                  <a:pt x="139471" y="22492"/>
                </a:lnTo>
                <a:lnTo>
                  <a:pt x="139192" y="22660"/>
                </a:lnTo>
                <a:lnTo>
                  <a:pt x="138857" y="22715"/>
                </a:lnTo>
                <a:lnTo>
                  <a:pt x="138522" y="22771"/>
                </a:lnTo>
                <a:lnTo>
                  <a:pt x="138187" y="22715"/>
                </a:lnTo>
                <a:lnTo>
                  <a:pt x="137852" y="22660"/>
                </a:lnTo>
                <a:lnTo>
                  <a:pt x="137573" y="22492"/>
                </a:lnTo>
                <a:lnTo>
                  <a:pt x="137350" y="22269"/>
                </a:lnTo>
                <a:lnTo>
                  <a:pt x="137127" y="22046"/>
                </a:lnTo>
                <a:lnTo>
                  <a:pt x="136959" y="21767"/>
                </a:lnTo>
                <a:lnTo>
                  <a:pt x="136903" y="21432"/>
                </a:lnTo>
                <a:lnTo>
                  <a:pt x="136847" y="21097"/>
                </a:lnTo>
                <a:lnTo>
                  <a:pt x="136903" y="20762"/>
                </a:lnTo>
                <a:lnTo>
                  <a:pt x="136959" y="20427"/>
                </a:lnTo>
                <a:lnTo>
                  <a:pt x="137127" y="20148"/>
                </a:lnTo>
                <a:lnTo>
                  <a:pt x="137350" y="19925"/>
                </a:lnTo>
                <a:lnTo>
                  <a:pt x="137573" y="19702"/>
                </a:lnTo>
                <a:lnTo>
                  <a:pt x="137852" y="19534"/>
                </a:lnTo>
                <a:lnTo>
                  <a:pt x="138187" y="19478"/>
                </a:lnTo>
                <a:lnTo>
                  <a:pt x="138522" y="19423"/>
                </a:lnTo>
                <a:close/>
                <a:moveTo>
                  <a:pt x="64517" y="22883"/>
                </a:moveTo>
                <a:lnTo>
                  <a:pt x="64517" y="24892"/>
                </a:lnTo>
                <a:lnTo>
                  <a:pt x="62508" y="24892"/>
                </a:lnTo>
                <a:lnTo>
                  <a:pt x="62508" y="22883"/>
                </a:lnTo>
                <a:close/>
                <a:moveTo>
                  <a:pt x="68312" y="22883"/>
                </a:moveTo>
                <a:lnTo>
                  <a:pt x="68312" y="24892"/>
                </a:lnTo>
                <a:lnTo>
                  <a:pt x="66303" y="24892"/>
                </a:lnTo>
                <a:lnTo>
                  <a:pt x="66303" y="22883"/>
                </a:lnTo>
                <a:close/>
                <a:moveTo>
                  <a:pt x="216098" y="24334"/>
                </a:moveTo>
                <a:lnTo>
                  <a:pt x="216098" y="25450"/>
                </a:lnTo>
                <a:lnTo>
                  <a:pt x="207169" y="25450"/>
                </a:lnTo>
                <a:lnTo>
                  <a:pt x="207169" y="24334"/>
                </a:lnTo>
                <a:close/>
                <a:moveTo>
                  <a:pt x="45318" y="24501"/>
                </a:moveTo>
                <a:lnTo>
                  <a:pt x="45318" y="25506"/>
                </a:lnTo>
                <a:lnTo>
                  <a:pt x="40853" y="25506"/>
                </a:lnTo>
                <a:lnTo>
                  <a:pt x="40853" y="24501"/>
                </a:lnTo>
                <a:close/>
                <a:moveTo>
                  <a:pt x="241381" y="22380"/>
                </a:moveTo>
                <a:lnTo>
                  <a:pt x="241381" y="25897"/>
                </a:lnTo>
                <a:lnTo>
                  <a:pt x="239762" y="25897"/>
                </a:lnTo>
                <a:lnTo>
                  <a:pt x="239762" y="22380"/>
                </a:lnTo>
                <a:close/>
                <a:moveTo>
                  <a:pt x="244450" y="22380"/>
                </a:moveTo>
                <a:lnTo>
                  <a:pt x="244450" y="25897"/>
                </a:lnTo>
                <a:lnTo>
                  <a:pt x="242832" y="25897"/>
                </a:lnTo>
                <a:lnTo>
                  <a:pt x="242832" y="22380"/>
                </a:lnTo>
                <a:close/>
                <a:moveTo>
                  <a:pt x="194221" y="23106"/>
                </a:moveTo>
                <a:lnTo>
                  <a:pt x="194221" y="26566"/>
                </a:lnTo>
                <a:lnTo>
                  <a:pt x="192212" y="26566"/>
                </a:lnTo>
                <a:lnTo>
                  <a:pt x="192212" y="23106"/>
                </a:lnTo>
                <a:close/>
                <a:moveTo>
                  <a:pt x="64517" y="25897"/>
                </a:moveTo>
                <a:lnTo>
                  <a:pt x="64517" y="27906"/>
                </a:lnTo>
                <a:lnTo>
                  <a:pt x="62508" y="27906"/>
                </a:lnTo>
                <a:lnTo>
                  <a:pt x="62508" y="25897"/>
                </a:lnTo>
                <a:close/>
                <a:moveTo>
                  <a:pt x="68312" y="25897"/>
                </a:moveTo>
                <a:lnTo>
                  <a:pt x="68312" y="27906"/>
                </a:lnTo>
                <a:lnTo>
                  <a:pt x="66303" y="27906"/>
                </a:lnTo>
                <a:lnTo>
                  <a:pt x="66303" y="25897"/>
                </a:lnTo>
                <a:close/>
                <a:moveTo>
                  <a:pt x="45318" y="27850"/>
                </a:moveTo>
                <a:lnTo>
                  <a:pt x="45318" y="28854"/>
                </a:lnTo>
                <a:lnTo>
                  <a:pt x="40853" y="28854"/>
                </a:lnTo>
                <a:lnTo>
                  <a:pt x="40853" y="27850"/>
                </a:lnTo>
                <a:close/>
                <a:moveTo>
                  <a:pt x="216098" y="27906"/>
                </a:moveTo>
                <a:lnTo>
                  <a:pt x="216098" y="29022"/>
                </a:lnTo>
                <a:lnTo>
                  <a:pt x="207169" y="29022"/>
                </a:lnTo>
                <a:lnTo>
                  <a:pt x="207169" y="27906"/>
                </a:lnTo>
                <a:close/>
                <a:moveTo>
                  <a:pt x="82767" y="28352"/>
                </a:moveTo>
                <a:lnTo>
                  <a:pt x="82934" y="28408"/>
                </a:lnTo>
                <a:lnTo>
                  <a:pt x="83214" y="28631"/>
                </a:lnTo>
                <a:lnTo>
                  <a:pt x="83437" y="28910"/>
                </a:lnTo>
                <a:lnTo>
                  <a:pt x="83493" y="29078"/>
                </a:lnTo>
                <a:lnTo>
                  <a:pt x="83493" y="29245"/>
                </a:lnTo>
                <a:lnTo>
                  <a:pt x="83493" y="29413"/>
                </a:lnTo>
                <a:lnTo>
                  <a:pt x="83437" y="29580"/>
                </a:lnTo>
                <a:lnTo>
                  <a:pt x="83214" y="29859"/>
                </a:lnTo>
                <a:lnTo>
                  <a:pt x="82934" y="30082"/>
                </a:lnTo>
                <a:lnTo>
                  <a:pt x="82767" y="30138"/>
                </a:lnTo>
                <a:lnTo>
                  <a:pt x="82432" y="30138"/>
                </a:lnTo>
                <a:lnTo>
                  <a:pt x="82265" y="30082"/>
                </a:lnTo>
                <a:lnTo>
                  <a:pt x="81986" y="29859"/>
                </a:lnTo>
                <a:lnTo>
                  <a:pt x="81762" y="29580"/>
                </a:lnTo>
                <a:lnTo>
                  <a:pt x="81707" y="29413"/>
                </a:lnTo>
                <a:lnTo>
                  <a:pt x="81707" y="29245"/>
                </a:lnTo>
                <a:lnTo>
                  <a:pt x="81707" y="29078"/>
                </a:lnTo>
                <a:lnTo>
                  <a:pt x="81762" y="28910"/>
                </a:lnTo>
                <a:lnTo>
                  <a:pt x="81986" y="28631"/>
                </a:lnTo>
                <a:lnTo>
                  <a:pt x="82265" y="28408"/>
                </a:lnTo>
                <a:lnTo>
                  <a:pt x="82432" y="28352"/>
                </a:lnTo>
                <a:close/>
                <a:moveTo>
                  <a:pt x="45318" y="31143"/>
                </a:moveTo>
                <a:lnTo>
                  <a:pt x="45318" y="32147"/>
                </a:lnTo>
                <a:lnTo>
                  <a:pt x="40853" y="32147"/>
                </a:lnTo>
                <a:lnTo>
                  <a:pt x="40853" y="31143"/>
                </a:lnTo>
                <a:close/>
                <a:moveTo>
                  <a:pt x="8037" y="28352"/>
                </a:moveTo>
                <a:lnTo>
                  <a:pt x="8037" y="32594"/>
                </a:lnTo>
                <a:lnTo>
                  <a:pt x="6028" y="32594"/>
                </a:lnTo>
                <a:lnTo>
                  <a:pt x="6028" y="28352"/>
                </a:lnTo>
                <a:close/>
                <a:moveTo>
                  <a:pt x="216098" y="31533"/>
                </a:moveTo>
                <a:lnTo>
                  <a:pt x="216098" y="32594"/>
                </a:lnTo>
                <a:lnTo>
                  <a:pt x="207169" y="32594"/>
                </a:lnTo>
                <a:lnTo>
                  <a:pt x="207169" y="31533"/>
                </a:lnTo>
                <a:close/>
                <a:moveTo>
                  <a:pt x="82767" y="31924"/>
                </a:moveTo>
                <a:lnTo>
                  <a:pt x="82934" y="31980"/>
                </a:lnTo>
                <a:lnTo>
                  <a:pt x="83214" y="32203"/>
                </a:lnTo>
                <a:lnTo>
                  <a:pt x="83437" y="32482"/>
                </a:lnTo>
                <a:lnTo>
                  <a:pt x="83493" y="32650"/>
                </a:lnTo>
                <a:lnTo>
                  <a:pt x="83493" y="32817"/>
                </a:lnTo>
                <a:lnTo>
                  <a:pt x="83493" y="32984"/>
                </a:lnTo>
                <a:lnTo>
                  <a:pt x="83437" y="33152"/>
                </a:lnTo>
                <a:lnTo>
                  <a:pt x="83214" y="33431"/>
                </a:lnTo>
                <a:lnTo>
                  <a:pt x="82934" y="33654"/>
                </a:lnTo>
                <a:lnTo>
                  <a:pt x="82767" y="33710"/>
                </a:lnTo>
                <a:lnTo>
                  <a:pt x="82432" y="33710"/>
                </a:lnTo>
                <a:lnTo>
                  <a:pt x="82265" y="33654"/>
                </a:lnTo>
                <a:lnTo>
                  <a:pt x="81986" y="33431"/>
                </a:lnTo>
                <a:lnTo>
                  <a:pt x="81762" y="33152"/>
                </a:lnTo>
                <a:lnTo>
                  <a:pt x="81707" y="32984"/>
                </a:lnTo>
                <a:lnTo>
                  <a:pt x="81707" y="32817"/>
                </a:lnTo>
                <a:lnTo>
                  <a:pt x="81707" y="32650"/>
                </a:lnTo>
                <a:lnTo>
                  <a:pt x="81762" y="32482"/>
                </a:lnTo>
                <a:lnTo>
                  <a:pt x="81986" y="32203"/>
                </a:lnTo>
                <a:lnTo>
                  <a:pt x="82265" y="31980"/>
                </a:lnTo>
                <a:lnTo>
                  <a:pt x="82432" y="31924"/>
                </a:lnTo>
                <a:close/>
                <a:moveTo>
                  <a:pt x="109835" y="11609"/>
                </a:moveTo>
                <a:lnTo>
                  <a:pt x="109835" y="34603"/>
                </a:lnTo>
                <a:lnTo>
                  <a:pt x="109165" y="34603"/>
                </a:lnTo>
                <a:lnTo>
                  <a:pt x="109165" y="11609"/>
                </a:lnTo>
                <a:close/>
                <a:moveTo>
                  <a:pt x="112068" y="11609"/>
                </a:moveTo>
                <a:lnTo>
                  <a:pt x="112068" y="34603"/>
                </a:lnTo>
                <a:lnTo>
                  <a:pt x="111398" y="34603"/>
                </a:lnTo>
                <a:lnTo>
                  <a:pt x="111398" y="11609"/>
                </a:lnTo>
                <a:close/>
                <a:moveTo>
                  <a:pt x="114300" y="11609"/>
                </a:moveTo>
                <a:lnTo>
                  <a:pt x="114300" y="34603"/>
                </a:lnTo>
                <a:lnTo>
                  <a:pt x="113630" y="34603"/>
                </a:lnTo>
                <a:lnTo>
                  <a:pt x="113630" y="11609"/>
                </a:lnTo>
                <a:close/>
                <a:moveTo>
                  <a:pt x="116532" y="11609"/>
                </a:moveTo>
                <a:lnTo>
                  <a:pt x="116532" y="34603"/>
                </a:lnTo>
                <a:lnTo>
                  <a:pt x="115863" y="34603"/>
                </a:lnTo>
                <a:lnTo>
                  <a:pt x="115863" y="11609"/>
                </a:lnTo>
                <a:close/>
                <a:moveTo>
                  <a:pt x="45318" y="34491"/>
                </a:moveTo>
                <a:lnTo>
                  <a:pt x="45318" y="35496"/>
                </a:lnTo>
                <a:lnTo>
                  <a:pt x="40853" y="35496"/>
                </a:lnTo>
                <a:lnTo>
                  <a:pt x="40853" y="34491"/>
                </a:lnTo>
                <a:close/>
                <a:moveTo>
                  <a:pt x="112291" y="1"/>
                </a:moveTo>
                <a:lnTo>
                  <a:pt x="112291" y="3572"/>
                </a:lnTo>
                <a:lnTo>
                  <a:pt x="110058" y="3572"/>
                </a:lnTo>
                <a:lnTo>
                  <a:pt x="110058" y="5582"/>
                </a:lnTo>
                <a:lnTo>
                  <a:pt x="108272" y="5582"/>
                </a:lnTo>
                <a:lnTo>
                  <a:pt x="108272" y="8707"/>
                </a:lnTo>
                <a:lnTo>
                  <a:pt x="105817" y="8707"/>
                </a:lnTo>
                <a:lnTo>
                  <a:pt x="105817" y="32817"/>
                </a:lnTo>
                <a:lnTo>
                  <a:pt x="102468" y="32817"/>
                </a:lnTo>
                <a:lnTo>
                  <a:pt x="102468" y="19869"/>
                </a:lnTo>
                <a:lnTo>
                  <a:pt x="90413" y="19869"/>
                </a:lnTo>
                <a:lnTo>
                  <a:pt x="90413" y="30585"/>
                </a:lnTo>
                <a:lnTo>
                  <a:pt x="85279" y="32817"/>
                </a:lnTo>
                <a:lnTo>
                  <a:pt x="85279" y="26343"/>
                </a:lnTo>
                <a:lnTo>
                  <a:pt x="80144" y="26343"/>
                </a:lnTo>
                <a:lnTo>
                  <a:pt x="80144" y="32817"/>
                </a:lnTo>
                <a:lnTo>
                  <a:pt x="75456" y="32817"/>
                </a:lnTo>
                <a:lnTo>
                  <a:pt x="75456" y="28129"/>
                </a:lnTo>
                <a:lnTo>
                  <a:pt x="71661" y="28129"/>
                </a:lnTo>
                <a:lnTo>
                  <a:pt x="71661" y="14734"/>
                </a:lnTo>
                <a:lnTo>
                  <a:pt x="59159" y="16967"/>
                </a:lnTo>
                <a:lnTo>
                  <a:pt x="59159" y="28129"/>
                </a:lnTo>
                <a:lnTo>
                  <a:pt x="53355" y="28129"/>
                </a:lnTo>
                <a:lnTo>
                  <a:pt x="53355" y="32817"/>
                </a:lnTo>
                <a:lnTo>
                  <a:pt x="47997" y="32817"/>
                </a:lnTo>
                <a:lnTo>
                  <a:pt x="47997" y="17413"/>
                </a:lnTo>
                <a:lnTo>
                  <a:pt x="43979" y="17413"/>
                </a:lnTo>
                <a:lnTo>
                  <a:pt x="43979" y="8707"/>
                </a:lnTo>
                <a:lnTo>
                  <a:pt x="34603" y="8707"/>
                </a:lnTo>
                <a:lnTo>
                  <a:pt x="34603" y="5582"/>
                </a:lnTo>
                <a:lnTo>
                  <a:pt x="30584" y="5582"/>
                </a:lnTo>
                <a:lnTo>
                  <a:pt x="30584" y="8707"/>
                </a:lnTo>
                <a:lnTo>
                  <a:pt x="28352" y="8707"/>
                </a:lnTo>
                <a:lnTo>
                  <a:pt x="28352" y="29022"/>
                </a:lnTo>
                <a:lnTo>
                  <a:pt x="22994" y="29022"/>
                </a:lnTo>
                <a:lnTo>
                  <a:pt x="22994" y="19869"/>
                </a:lnTo>
                <a:lnTo>
                  <a:pt x="21375" y="19869"/>
                </a:lnTo>
                <a:lnTo>
                  <a:pt x="21208" y="19199"/>
                </a:lnTo>
                <a:lnTo>
                  <a:pt x="20985" y="18641"/>
                </a:lnTo>
                <a:lnTo>
                  <a:pt x="20594" y="18083"/>
                </a:lnTo>
                <a:lnTo>
                  <a:pt x="20148" y="17637"/>
                </a:lnTo>
                <a:lnTo>
                  <a:pt x="19645" y="17246"/>
                </a:lnTo>
                <a:lnTo>
                  <a:pt x="19031" y="16967"/>
                </a:lnTo>
                <a:lnTo>
                  <a:pt x="18417" y="16799"/>
                </a:lnTo>
                <a:lnTo>
                  <a:pt x="17748" y="16744"/>
                </a:lnTo>
                <a:lnTo>
                  <a:pt x="17078" y="16799"/>
                </a:lnTo>
                <a:lnTo>
                  <a:pt x="16464" y="16967"/>
                </a:lnTo>
                <a:lnTo>
                  <a:pt x="15850" y="17246"/>
                </a:lnTo>
                <a:lnTo>
                  <a:pt x="15348" y="17637"/>
                </a:lnTo>
                <a:lnTo>
                  <a:pt x="14901" y="18083"/>
                </a:lnTo>
                <a:lnTo>
                  <a:pt x="14511" y="18641"/>
                </a:lnTo>
                <a:lnTo>
                  <a:pt x="14288" y="19199"/>
                </a:lnTo>
                <a:lnTo>
                  <a:pt x="14120" y="19869"/>
                </a:lnTo>
                <a:lnTo>
                  <a:pt x="12502" y="19869"/>
                </a:lnTo>
                <a:lnTo>
                  <a:pt x="12502" y="25004"/>
                </a:lnTo>
                <a:lnTo>
                  <a:pt x="4242" y="27236"/>
                </a:lnTo>
                <a:lnTo>
                  <a:pt x="4242" y="32817"/>
                </a:lnTo>
                <a:lnTo>
                  <a:pt x="0" y="32817"/>
                </a:lnTo>
                <a:lnTo>
                  <a:pt x="0" y="39291"/>
                </a:lnTo>
                <a:lnTo>
                  <a:pt x="285750" y="39291"/>
                </a:lnTo>
                <a:lnTo>
                  <a:pt x="285750" y="29022"/>
                </a:lnTo>
                <a:lnTo>
                  <a:pt x="277490" y="29022"/>
                </a:lnTo>
                <a:lnTo>
                  <a:pt x="277490" y="14734"/>
                </a:lnTo>
                <a:lnTo>
                  <a:pt x="268114" y="14734"/>
                </a:lnTo>
                <a:lnTo>
                  <a:pt x="268114" y="22994"/>
                </a:lnTo>
                <a:lnTo>
                  <a:pt x="259407" y="22994"/>
                </a:lnTo>
                <a:lnTo>
                  <a:pt x="259407" y="19869"/>
                </a:lnTo>
                <a:lnTo>
                  <a:pt x="258514" y="19869"/>
                </a:lnTo>
                <a:lnTo>
                  <a:pt x="258514" y="16744"/>
                </a:lnTo>
                <a:lnTo>
                  <a:pt x="257845" y="16744"/>
                </a:lnTo>
                <a:lnTo>
                  <a:pt x="257845" y="19869"/>
                </a:lnTo>
                <a:lnTo>
                  <a:pt x="257175" y="19869"/>
                </a:lnTo>
                <a:lnTo>
                  <a:pt x="257175" y="22994"/>
                </a:lnTo>
                <a:lnTo>
                  <a:pt x="255389" y="22994"/>
                </a:lnTo>
                <a:lnTo>
                  <a:pt x="255389" y="32817"/>
                </a:lnTo>
                <a:lnTo>
                  <a:pt x="249808" y="32817"/>
                </a:lnTo>
                <a:lnTo>
                  <a:pt x="249808" y="8707"/>
                </a:lnTo>
                <a:lnTo>
                  <a:pt x="246683" y="8707"/>
                </a:lnTo>
                <a:lnTo>
                  <a:pt x="246627" y="8260"/>
                </a:lnTo>
                <a:lnTo>
                  <a:pt x="246571" y="7870"/>
                </a:lnTo>
                <a:lnTo>
                  <a:pt x="246459" y="7423"/>
                </a:lnTo>
                <a:lnTo>
                  <a:pt x="246292" y="7033"/>
                </a:lnTo>
                <a:lnTo>
                  <a:pt x="246125" y="6698"/>
                </a:lnTo>
                <a:lnTo>
                  <a:pt x="245901" y="6307"/>
                </a:lnTo>
                <a:lnTo>
                  <a:pt x="245622" y="6028"/>
                </a:lnTo>
                <a:lnTo>
                  <a:pt x="245343" y="5693"/>
                </a:lnTo>
                <a:lnTo>
                  <a:pt x="245064" y="5414"/>
                </a:lnTo>
                <a:lnTo>
                  <a:pt x="244729" y="5191"/>
                </a:lnTo>
                <a:lnTo>
                  <a:pt x="244394" y="4968"/>
                </a:lnTo>
                <a:lnTo>
                  <a:pt x="244004" y="4800"/>
                </a:lnTo>
                <a:lnTo>
                  <a:pt x="243613" y="4633"/>
                </a:lnTo>
                <a:lnTo>
                  <a:pt x="243167" y="4577"/>
                </a:lnTo>
                <a:lnTo>
                  <a:pt x="242776" y="4465"/>
                </a:lnTo>
                <a:lnTo>
                  <a:pt x="241883" y="4465"/>
                </a:lnTo>
                <a:lnTo>
                  <a:pt x="241492" y="4577"/>
                </a:lnTo>
                <a:lnTo>
                  <a:pt x="241046" y="4633"/>
                </a:lnTo>
                <a:lnTo>
                  <a:pt x="240655" y="4800"/>
                </a:lnTo>
                <a:lnTo>
                  <a:pt x="240264" y="4968"/>
                </a:lnTo>
                <a:lnTo>
                  <a:pt x="239930" y="5191"/>
                </a:lnTo>
                <a:lnTo>
                  <a:pt x="239595" y="5414"/>
                </a:lnTo>
                <a:lnTo>
                  <a:pt x="239316" y="5693"/>
                </a:lnTo>
                <a:lnTo>
                  <a:pt x="239037" y="6028"/>
                </a:lnTo>
                <a:lnTo>
                  <a:pt x="238758" y="6307"/>
                </a:lnTo>
                <a:lnTo>
                  <a:pt x="238534" y="6698"/>
                </a:lnTo>
                <a:lnTo>
                  <a:pt x="238367" y="7033"/>
                </a:lnTo>
                <a:lnTo>
                  <a:pt x="238199" y="7423"/>
                </a:lnTo>
                <a:lnTo>
                  <a:pt x="238088" y="7870"/>
                </a:lnTo>
                <a:lnTo>
                  <a:pt x="238032" y="8260"/>
                </a:lnTo>
                <a:lnTo>
                  <a:pt x="237976" y="8707"/>
                </a:lnTo>
                <a:lnTo>
                  <a:pt x="235074" y="8707"/>
                </a:lnTo>
                <a:lnTo>
                  <a:pt x="235074" y="26120"/>
                </a:lnTo>
                <a:lnTo>
                  <a:pt x="228600" y="32817"/>
                </a:lnTo>
                <a:lnTo>
                  <a:pt x="228600" y="3126"/>
                </a:lnTo>
                <a:lnTo>
                  <a:pt x="221010" y="9823"/>
                </a:lnTo>
                <a:lnTo>
                  <a:pt x="221010" y="25004"/>
                </a:lnTo>
                <a:lnTo>
                  <a:pt x="218554" y="25004"/>
                </a:lnTo>
                <a:lnTo>
                  <a:pt x="218554" y="17413"/>
                </a:lnTo>
                <a:lnTo>
                  <a:pt x="204490" y="17413"/>
                </a:lnTo>
                <a:lnTo>
                  <a:pt x="204490" y="32817"/>
                </a:lnTo>
                <a:lnTo>
                  <a:pt x="197346" y="32817"/>
                </a:lnTo>
                <a:lnTo>
                  <a:pt x="197346" y="14734"/>
                </a:lnTo>
                <a:lnTo>
                  <a:pt x="195114" y="14734"/>
                </a:lnTo>
                <a:lnTo>
                  <a:pt x="195114" y="12279"/>
                </a:lnTo>
                <a:lnTo>
                  <a:pt x="191542" y="12279"/>
                </a:lnTo>
                <a:lnTo>
                  <a:pt x="191542" y="14734"/>
                </a:lnTo>
                <a:lnTo>
                  <a:pt x="185961" y="14734"/>
                </a:lnTo>
                <a:lnTo>
                  <a:pt x="185961" y="32817"/>
                </a:lnTo>
                <a:lnTo>
                  <a:pt x="179487" y="32817"/>
                </a:lnTo>
                <a:lnTo>
                  <a:pt x="179487" y="19869"/>
                </a:lnTo>
                <a:lnTo>
                  <a:pt x="177478" y="19869"/>
                </a:lnTo>
                <a:lnTo>
                  <a:pt x="177478" y="16744"/>
                </a:lnTo>
                <a:lnTo>
                  <a:pt x="176808" y="16744"/>
                </a:lnTo>
                <a:lnTo>
                  <a:pt x="176808" y="19869"/>
                </a:lnTo>
                <a:lnTo>
                  <a:pt x="174799" y="19869"/>
                </a:lnTo>
                <a:lnTo>
                  <a:pt x="174799" y="32817"/>
                </a:lnTo>
                <a:lnTo>
                  <a:pt x="168548" y="30585"/>
                </a:lnTo>
                <a:lnTo>
                  <a:pt x="168548" y="22994"/>
                </a:lnTo>
                <a:lnTo>
                  <a:pt x="165422" y="22994"/>
                </a:lnTo>
                <a:lnTo>
                  <a:pt x="165422" y="15404"/>
                </a:lnTo>
                <a:lnTo>
                  <a:pt x="155600" y="15404"/>
                </a:lnTo>
                <a:lnTo>
                  <a:pt x="155600" y="22994"/>
                </a:lnTo>
                <a:lnTo>
                  <a:pt x="147117" y="22994"/>
                </a:lnTo>
                <a:lnTo>
                  <a:pt x="147117" y="19199"/>
                </a:lnTo>
                <a:lnTo>
                  <a:pt x="134615" y="14734"/>
                </a:lnTo>
                <a:lnTo>
                  <a:pt x="134615" y="27236"/>
                </a:lnTo>
                <a:lnTo>
                  <a:pt x="126132" y="27236"/>
                </a:lnTo>
                <a:lnTo>
                  <a:pt x="126132" y="17413"/>
                </a:lnTo>
                <a:lnTo>
                  <a:pt x="119658" y="17413"/>
                </a:lnTo>
                <a:lnTo>
                  <a:pt x="119658" y="8707"/>
                </a:lnTo>
                <a:lnTo>
                  <a:pt x="116756" y="8707"/>
                </a:lnTo>
                <a:lnTo>
                  <a:pt x="116756" y="5582"/>
                </a:lnTo>
                <a:lnTo>
                  <a:pt x="114970" y="5582"/>
                </a:lnTo>
                <a:lnTo>
                  <a:pt x="114970" y="3572"/>
                </a:lnTo>
                <a:lnTo>
                  <a:pt x="112961" y="3572"/>
                </a:lnTo>
                <a:lnTo>
                  <a:pt x="112961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40000">
                <a:srgbClr val="FFFFFF"/>
              </a:gs>
              <a:gs pos="100000">
                <a:srgbClr val="FFF2C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usk - No city">
  <p:cSld name="BLANK_1_2">
    <p:bg>
      <p:bgPr>
        <a:gradFill>
          <a:gsLst>
            <a:gs pos="0">
              <a:srgbClr val="FF5050"/>
            </a:gs>
            <a:gs pos="55000">
              <a:srgbClr val="FFA41C"/>
            </a:gs>
            <a:gs pos="82000">
              <a:srgbClr val="FFD300"/>
            </a:gs>
            <a:gs pos="100000">
              <a:srgbClr val="FFFF99"/>
            </a:gs>
          </a:gsLst>
          <a:lin ang="5400700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0" t="0" r="0" b="0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0" t="0" r="0" b="0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0" t="0" r="0" b="0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solidFill>
            <a:srgbClr val="FFD300">
              <a:alpha val="2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4780EA"/>
            </a:gs>
            <a:gs pos="58000">
              <a:srgbClr val="3AB1F5"/>
            </a:gs>
            <a:gs pos="90000">
              <a:srgbClr val="2CE1FF"/>
            </a:gs>
            <a:gs pos="100000">
              <a:srgbClr val="2CE1FF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None/>
              <a:defRPr sz="18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9000" y="1243374"/>
            <a:ext cx="7446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▫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1E1F5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Fira Sans Light"/>
              <a:buChar char="▪"/>
              <a:defRPr sz="2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ukKDP_IAAAAJ&amp;hl=en&amp;oi=sr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ctrTitle"/>
          </p:nvPr>
        </p:nvSpPr>
        <p:spPr>
          <a:xfrm>
            <a:off x="1296800" y="0"/>
            <a:ext cx="6550500" cy="43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“To </a:t>
            </a:r>
            <a:r>
              <a:rPr lang="en">
                <a:solidFill>
                  <a:srgbClr val="38761D"/>
                </a:solidFill>
              </a:rPr>
              <a:t>be</a:t>
            </a:r>
            <a:r>
              <a:rPr lang="en"/>
              <a:t> OR </a:t>
            </a:r>
            <a:r>
              <a:rPr lang="en">
                <a:solidFill>
                  <a:srgbClr val="FF0000"/>
                </a:solidFill>
              </a:rPr>
              <a:t>not to be</a:t>
            </a:r>
            <a:r>
              <a:rPr lang="en"/>
              <a:t>,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is the question”</a:t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5316300" y="3730550"/>
            <a:ext cx="25311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William Shakespeare's play Hamlet. Act III, Scene I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925F4D6-26A8-3D49-B389-11C90AE8656D}"/>
              </a:ext>
            </a:extLst>
          </p:cNvPr>
          <p:cNvSpPr/>
          <p:nvPr/>
        </p:nvSpPr>
        <p:spPr>
          <a:xfrm>
            <a:off x="-45556711" y="-14205858"/>
            <a:ext cx="119035285" cy="29391428"/>
          </a:xfrm>
          <a:custGeom>
            <a:avLst/>
            <a:gdLst>
              <a:gd name="connsiteX0" fmla="*/ 0 w 10764982"/>
              <a:gd name="connsiteY0" fmla="*/ 0 h 6858000"/>
              <a:gd name="connsiteX1" fmla="*/ 10764982 w 10764982"/>
              <a:gd name="connsiteY1" fmla="*/ 0 h 6858000"/>
              <a:gd name="connsiteX2" fmla="*/ 10764982 w 10764982"/>
              <a:gd name="connsiteY2" fmla="*/ 6858000 h 6858000"/>
              <a:gd name="connsiteX3" fmla="*/ 0 w 10764982"/>
              <a:gd name="connsiteY3" fmla="*/ 6858000 h 6858000"/>
              <a:gd name="connsiteX4" fmla="*/ 0 w 10764982"/>
              <a:gd name="connsiteY4" fmla="*/ 0 h 6858000"/>
              <a:gd name="connsiteX0" fmla="*/ 1953491 w 10764982"/>
              <a:gd name="connsiteY0" fmla="*/ 2327564 h 6858000"/>
              <a:gd name="connsiteX1" fmla="*/ 10764982 w 10764982"/>
              <a:gd name="connsiteY1" fmla="*/ 0 h 6858000"/>
              <a:gd name="connsiteX2" fmla="*/ 10764982 w 10764982"/>
              <a:gd name="connsiteY2" fmla="*/ 6858000 h 6858000"/>
              <a:gd name="connsiteX3" fmla="*/ 0 w 10764982"/>
              <a:gd name="connsiteY3" fmla="*/ 6858000 h 6858000"/>
              <a:gd name="connsiteX4" fmla="*/ 1953491 w 10764982"/>
              <a:gd name="connsiteY4" fmla="*/ 2327564 h 6858000"/>
              <a:gd name="connsiteX0" fmla="*/ 1953491 w 10764982"/>
              <a:gd name="connsiteY0" fmla="*/ 110837 h 4641273"/>
              <a:gd name="connsiteX1" fmla="*/ 7966364 w 10764982"/>
              <a:gd name="connsiteY1" fmla="*/ 0 h 4641273"/>
              <a:gd name="connsiteX2" fmla="*/ 10764982 w 10764982"/>
              <a:gd name="connsiteY2" fmla="*/ 4641273 h 4641273"/>
              <a:gd name="connsiteX3" fmla="*/ 0 w 10764982"/>
              <a:gd name="connsiteY3" fmla="*/ 4641273 h 4641273"/>
              <a:gd name="connsiteX4" fmla="*/ 1953491 w 10764982"/>
              <a:gd name="connsiteY4" fmla="*/ 110837 h 4641273"/>
              <a:gd name="connsiteX0" fmla="*/ 1953491 w 10764982"/>
              <a:gd name="connsiteY0" fmla="*/ 0 h 4530436"/>
              <a:gd name="connsiteX1" fmla="*/ 7800109 w 10764982"/>
              <a:gd name="connsiteY1" fmla="*/ 110835 h 4530436"/>
              <a:gd name="connsiteX2" fmla="*/ 10764982 w 10764982"/>
              <a:gd name="connsiteY2" fmla="*/ 4530436 h 4530436"/>
              <a:gd name="connsiteX3" fmla="*/ 0 w 10764982"/>
              <a:gd name="connsiteY3" fmla="*/ 4530436 h 4530436"/>
              <a:gd name="connsiteX4" fmla="*/ 1953491 w 10764982"/>
              <a:gd name="connsiteY4" fmla="*/ 0 h 4530436"/>
              <a:gd name="connsiteX0" fmla="*/ 1953491 w 11249891"/>
              <a:gd name="connsiteY0" fmla="*/ 0 h 4530436"/>
              <a:gd name="connsiteX1" fmla="*/ 7800109 w 11249891"/>
              <a:gd name="connsiteY1" fmla="*/ 110835 h 4530436"/>
              <a:gd name="connsiteX2" fmla="*/ 11249891 w 11249891"/>
              <a:gd name="connsiteY2" fmla="*/ 2133600 h 4530436"/>
              <a:gd name="connsiteX3" fmla="*/ 0 w 11249891"/>
              <a:gd name="connsiteY3" fmla="*/ 4530436 h 4530436"/>
              <a:gd name="connsiteX4" fmla="*/ 1953491 w 11249891"/>
              <a:gd name="connsiteY4" fmla="*/ 0 h 4530436"/>
              <a:gd name="connsiteX0" fmla="*/ 2798618 w 12095018"/>
              <a:gd name="connsiteY0" fmla="*/ 0 h 2161309"/>
              <a:gd name="connsiteX1" fmla="*/ 8645236 w 12095018"/>
              <a:gd name="connsiteY1" fmla="*/ 110835 h 2161309"/>
              <a:gd name="connsiteX2" fmla="*/ 12095018 w 12095018"/>
              <a:gd name="connsiteY2" fmla="*/ 2133600 h 2161309"/>
              <a:gd name="connsiteX3" fmla="*/ 0 w 12095018"/>
              <a:gd name="connsiteY3" fmla="*/ 2161309 h 2161309"/>
              <a:gd name="connsiteX4" fmla="*/ 2798618 w 12095018"/>
              <a:gd name="connsiteY4" fmla="*/ 0 h 2161309"/>
              <a:gd name="connsiteX0" fmla="*/ 2798618 w 12095018"/>
              <a:gd name="connsiteY0" fmla="*/ 0 h 2105890"/>
              <a:gd name="connsiteX1" fmla="*/ 8645236 w 12095018"/>
              <a:gd name="connsiteY1" fmla="*/ 55416 h 2105890"/>
              <a:gd name="connsiteX2" fmla="*/ 12095018 w 12095018"/>
              <a:gd name="connsiteY2" fmla="*/ 2078181 h 2105890"/>
              <a:gd name="connsiteX3" fmla="*/ 0 w 12095018"/>
              <a:gd name="connsiteY3" fmla="*/ 2105890 h 2105890"/>
              <a:gd name="connsiteX4" fmla="*/ 2798618 w 12095018"/>
              <a:gd name="connsiteY4" fmla="*/ 0 h 2105890"/>
              <a:gd name="connsiteX0" fmla="*/ 2840181 w 12095018"/>
              <a:gd name="connsiteY0" fmla="*/ 2 h 2050474"/>
              <a:gd name="connsiteX1" fmla="*/ 8645236 w 12095018"/>
              <a:gd name="connsiteY1" fmla="*/ 0 h 2050474"/>
              <a:gd name="connsiteX2" fmla="*/ 12095018 w 12095018"/>
              <a:gd name="connsiteY2" fmla="*/ 2022765 h 2050474"/>
              <a:gd name="connsiteX3" fmla="*/ 0 w 12095018"/>
              <a:gd name="connsiteY3" fmla="*/ 2050474 h 2050474"/>
              <a:gd name="connsiteX4" fmla="*/ 2840181 w 12095018"/>
              <a:gd name="connsiteY4" fmla="*/ 2 h 20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5018" h="2050474">
                <a:moveTo>
                  <a:pt x="2840181" y="2"/>
                </a:moveTo>
                <a:lnTo>
                  <a:pt x="8645236" y="0"/>
                </a:lnTo>
                <a:lnTo>
                  <a:pt x="12095018" y="2022765"/>
                </a:lnTo>
                <a:lnTo>
                  <a:pt x="0" y="2050474"/>
                </a:lnTo>
                <a:lnTo>
                  <a:pt x="2840181" y="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873A5-03BF-2A40-8F65-2640EDDB48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99" b="98901" l="1596" r="97872">
                        <a14:foregroundMark x1="41590" y1="12011" x2="48582" y2="1648"/>
                        <a14:foregroundMark x1="61357" y1="10785" x2="61496" y2="10884"/>
                        <a14:foregroundMark x1="48582" y1="1648" x2="57869" y2="8289"/>
                        <a14:foregroundMark x1="4874" y1="79271" x2="4433" y2="81319"/>
                        <a14:foregroundMark x1="4588" y1="81609" x2="12057" y2="95604"/>
                        <a14:foregroundMark x1="4433" y1="81319" x2="4575" y2="81585"/>
                        <a14:foregroundMark x1="12057" y1="95604" x2="38830" y2="94505"/>
                        <a14:foregroundMark x1="38830" y1="94505" x2="84220" y2="96703"/>
                        <a14:foregroundMark x1="84220" y1="96703" x2="91489" y2="90659"/>
                        <a14:foregroundMark x1="532" y1="94505" x2="5037" y2="78007"/>
                        <a14:foregroundMark x1="4845" y1="79494" x2="1773" y2="92308"/>
                        <a14:foregroundMark x1="93617" y1="74176" x2="97872" y2="98901"/>
                        <a14:foregroundMark x1="97872" y1="98901" x2="94504" y2="74176"/>
                        <a14:foregroundMark x1="60532" y1="7143" x2="60047" y2="6785"/>
                        <a14:foregroundMark x1="62766" y1="8791" x2="62546" y2="8629"/>
                        <a14:backgroundMark x1="62057" y1="16484" x2="62766" y2="8791"/>
                        <a14:backgroundMark x1="62411" y1="12088" x2="61348" y2="9890"/>
                        <a14:backgroundMark x1="59574" y1="8791" x2="59574" y2="8791"/>
                        <a14:backgroundMark x1="59574" y1="8791" x2="59574" y2="8791"/>
                        <a14:backgroundMark x1="59574" y1="8791" x2="59574" y2="8791"/>
                        <a14:backgroundMark x1="60816" y1="10440" x2="60638" y2="12088"/>
                        <a14:backgroundMark x1="58511" y1="6044" x2="59752" y2="6044"/>
                        <a14:backgroundMark x1="59397" y1="6044" x2="59929" y2="7143"/>
                        <a14:backgroundMark x1="61348" y1="8242" x2="61879" y2="8242"/>
                        <a14:backgroundMark x1="60638" y1="7692" x2="60638" y2="7692"/>
                        <a14:backgroundMark x1="60461" y1="9890" x2="60461" y2="9890"/>
                        <a14:backgroundMark x1="60461" y1="10440" x2="60461" y2="10440"/>
                        <a14:backgroundMark x1="61879" y1="9890" x2="61879" y2="9890"/>
                        <a14:backgroundMark x1="60106" y1="8791" x2="60106" y2="8791"/>
                        <a14:backgroundMark x1="60816" y1="8791" x2="60816" y2="8791"/>
                        <a14:backgroundMark x1="62411" y1="8242" x2="62411" y2="8242"/>
                        <a14:backgroundMark x1="62411" y1="8242" x2="61702" y2="9890"/>
                        <a14:backgroundMark x1="60638" y1="7143" x2="60638" y2="7143"/>
                        <a14:backgroundMark x1="60816" y1="7692" x2="60816" y2="7692"/>
                        <a14:backgroundMark x1="60816" y1="7143" x2="60816" y2="7143"/>
                        <a14:backgroundMark x1="59929" y1="7143" x2="59929" y2="7143"/>
                        <a14:backgroundMark x1="61348" y1="10440" x2="61348" y2="10440"/>
                        <a14:backgroundMark x1="61170" y1="10989" x2="61170" y2="10989"/>
                        <a14:backgroundMark x1="59752" y1="6593" x2="59752" y2="6593"/>
                        <a14:backgroundMark x1="60284" y1="8791" x2="60284" y2="8791"/>
                        <a14:backgroundMark x1="59929" y1="7143" x2="59929" y2="7143"/>
                        <a14:backgroundMark x1="59929" y1="7143" x2="59929" y2="7143"/>
                        <a14:backgroundMark x1="59929" y1="7143" x2="59929" y2="8242"/>
                        <a14:backgroundMark x1="40071" y1="13736" x2="41667" y2="11538"/>
                        <a14:backgroundMark x1="5674" y1="73077" x2="9929" y2="554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8911" y="2132169"/>
            <a:ext cx="4130658" cy="12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40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GWR Intuition</a:t>
            </a:r>
            <a:endParaRPr sz="3600" dirty="0"/>
          </a:p>
        </p:txBody>
      </p:sp>
      <p:sp>
        <p:nvSpPr>
          <p:cNvPr id="379" name="Shape 379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34FDE-5F0F-6344-82EC-86D7DF63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80" y="1628320"/>
            <a:ext cx="6463839" cy="20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1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Shape 378">
            <a:extLst>
              <a:ext uri="{FF2B5EF4-FFF2-40B4-BE49-F238E27FC236}">
                <a16:creationId xmlns:a16="http://schemas.microsoft.com/office/drawing/2014/main" id="{236561BB-727D-AA42-B193-228A910DF2FA}"/>
              </a:ext>
            </a:extLst>
          </p:cNvPr>
          <p:cNvSpPr txBox="1">
            <a:spLocks/>
          </p:cNvSpPr>
          <p:nvPr/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</a:rPr>
              <a:t>GWR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E6BE0-0BAE-E94B-8B7A-A893CA296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537" y="1059600"/>
            <a:ext cx="6388925" cy="29925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 idx="4294967295"/>
          </p:nvPr>
        </p:nvSpPr>
        <p:spPr>
          <a:xfrm>
            <a:off x="76200" y="533400"/>
            <a:ext cx="89154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WEBSITE that tells you crime probabilities of an area</a:t>
            </a:r>
            <a:endParaRPr sz="3600"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1752600" y="1435199"/>
            <a:ext cx="5791200" cy="19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1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The website has a “locate me” option to locate your position.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It then tells you about the probabilities of various crimes in that area based on model predictions for that geoid.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The next step is to extend the model for temporal observations besides spatial.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</a:rPr>
              <a:t>The idea for future is to design an app that people can use on their phones.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 for listening!!</a:t>
            </a:r>
            <a:endParaRPr sz="3600"/>
          </a:p>
        </p:txBody>
      </p:sp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1828800" y="1748117"/>
            <a:ext cx="5486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HAVE A SAFE DAY!</a:t>
            </a:r>
            <a:endParaRPr sz="3600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9080DD-8387-3E4B-AC25-6C62FB4C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 idx="4294967295"/>
          </p:nvPr>
        </p:nvSpPr>
        <p:spPr>
          <a:xfrm>
            <a:off x="849000" y="2412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Moving to a new city, ROCHESTER</a:t>
            </a:r>
            <a:endParaRPr sz="3600"/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975" y="1546800"/>
            <a:ext cx="497205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1308750" y="2690100"/>
            <a:ext cx="6526500" cy="7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W A I T !!</a:t>
            </a:r>
            <a:endParaRPr sz="2400" b="1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115" y="1520738"/>
            <a:ext cx="4653776" cy="31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1642975" y="1427678"/>
            <a:ext cx="5665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1C232"/>
                </a:solidFill>
                <a:latin typeface="Ultra"/>
                <a:ea typeface="Ultra"/>
                <a:cs typeface="Ultra"/>
                <a:sym typeface="Ultra"/>
              </a:rPr>
              <a:t>G</a:t>
            </a:r>
            <a:r>
              <a:rPr lang="en" sz="3600" b="1">
                <a:solidFill>
                  <a:srgbClr val="FF0000"/>
                </a:solidFill>
                <a:latin typeface="Ultra"/>
                <a:ea typeface="Ultra"/>
                <a:cs typeface="Ultra"/>
                <a:sym typeface="Ultra"/>
              </a:rPr>
              <a:t> O </a:t>
            </a:r>
            <a:r>
              <a:rPr lang="en" sz="3600" b="1">
                <a:solidFill>
                  <a:srgbClr val="38761D"/>
                </a:solidFill>
                <a:latin typeface="Ultra"/>
                <a:ea typeface="Ultra"/>
                <a:cs typeface="Ultra"/>
                <a:sym typeface="Ultra"/>
              </a:rPr>
              <a:t>O</a:t>
            </a:r>
            <a:r>
              <a:rPr lang="en" sz="3600" b="1">
                <a:solidFill>
                  <a:srgbClr val="FF0000"/>
                </a:solidFill>
                <a:latin typeface="Ultra"/>
                <a:ea typeface="Ultra"/>
                <a:cs typeface="Ultra"/>
                <a:sym typeface="Ultra"/>
              </a:rPr>
              <a:t> </a:t>
            </a:r>
            <a:r>
              <a:rPr lang="en" sz="3600" b="1">
                <a:solidFill>
                  <a:srgbClr val="0000FF"/>
                </a:solidFill>
                <a:latin typeface="Ultra"/>
                <a:ea typeface="Ultra"/>
                <a:cs typeface="Ultra"/>
                <a:sym typeface="Ultra"/>
              </a:rPr>
              <a:t>G </a:t>
            </a:r>
            <a:r>
              <a:rPr lang="en" sz="3600" b="1">
                <a:solidFill>
                  <a:srgbClr val="FF0000"/>
                </a:solidFill>
                <a:latin typeface="Ultra"/>
                <a:ea typeface="Ultra"/>
                <a:cs typeface="Ultra"/>
                <a:sym typeface="Ultra"/>
              </a:rPr>
              <a:t>L </a:t>
            </a:r>
            <a:r>
              <a:rPr lang="en" sz="3600" b="1">
                <a:solidFill>
                  <a:srgbClr val="F1C232"/>
                </a:solidFill>
                <a:latin typeface="Ultra"/>
                <a:ea typeface="Ultra"/>
                <a:cs typeface="Ultra"/>
                <a:sym typeface="Ultra"/>
              </a:rPr>
              <a:t>E</a:t>
            </a:r>
            <a:r>
              <a:rPr lang="en" sz="3600" b="1">
                <a:solidFill>
                  <a:srgbClr val="FF0000"/>
                </a:solidFill>
                <a:latin typeface="Ultra"/>
                <a:ea typeface="Ultra"/>
                <a:cs typeface="Ultra"/>
                <a:sym typeface="Ultra"/>
              </a:rPr>
              <a:t> </a:t>
            </a:r>
            <a:endParaRPr sz="3600" b="1">
              <a:solidFill>
                <a:srgbClr val="FF0000"/>
              </a:solidFill>
              <a:latin typeface="Ultra"/>
              <a:ea typeface="Ultra"/>
              <a:cs typeface="Ultra"/>
              <a:sym typeface="Ult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0413"/>
            <a:ext cx="8839197" cy="1402663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2" y="1847798"/>
            <a:ext cx="8839198" cy="1428802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4" name="Shape 314"/>
          <p:cNvSpPr txBox="1"/>
          <p:nvPr/>
        </p:nvSpPr>
        <p:spPr>
          <a:xfrm>
            <a:off x="249275" y="163175"/>
            <a:ext cx="2866800" cy="74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</a:rPr>
              <a:t>Less Stress</a:t>
            </a:r>
            <a:endParaRPr sz="2400" b="1">
              <a:solidFill>
                <a:srgbClr val="0000FF"/>
              </a:solidFill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5931125" y="163175"/>
            <a:ext cx="2866800" cy="74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</a:rPr>
              <a:t>Great Health Care</a:t>
            </a:r>
            <a:endParaRPr sz="2400" b="1">
              <a:solidFill>
                <a:srgbClr val="0000FF"/>
              </a:solidFill>
            </a:endParaRPr>
          </a:p>
        </p:txBody>
      </p:sp>
      <p:pic>
        <p:nvPicPr>
          <p:cNvPr id="316" name="Shape 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975" y="1795465"/>
            <a:ext cx="8040043" cy="155256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7" name="Shape 317"/>
          <p:cNvSpPr txBox="1"/>
          <p:nvPr/>
        </p:nvSpPr>
        <p:spPr>
          <a:xfrm>
            <a:off x="333600" y="3976500"/>
            <a:ext cx="2866800" cy="74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</a:rPr>
              <a:t>Affordable Homes</a:t>
            </a:r>
            <a:endParaRPr sz="2400" b="1">
              <a:solidFill>
                <a:srgbClr val="0000FF"/>
              </a:solidFill>
            </a:endParaRPr>
          </a:p>
        </p:txBody>
      </p:sp>
      <p:pic>
        <p:nvPicPr>
          <p:cNvPr id="318" name="Shape 3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20592"/>
            <a:ext cx="8839198" cy="2489408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9" name="Shape 319"/>
          <p:cNvSpPr txBox="1"/>
          <p:nvPr/>
        </p:nvSpPr>
        <p:spPr>
          <a:xfrm>
            <a:off x="5943600" y="3962400"/>
            <a:ext cx="2866800" cy="747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</a:rPr>
              <a:t>Good Schools</a:t>
            </a:r>
            <a:endParaRPr sz="2400" b="1">
              <a:solidFill>
                <a:srgbClr val="0000FF"/>
              </a:solidFill>
            </a:endParaRPr>
          </a:p>
        </p:txBody>
      </p:sp>
      <p:grpSp>
        <p:nvGrpSpPr>
          <p:cNvPr id="320" name="Shape 320"/>
          <p:cNvGrpSpPr/>
          <p:nvPr/>
        </p:nvGrpSpPr>
        <p:grpSpPr>
          <a:xfrm>
            <a:off x="1631650" y="775225"/>
            <a:ext cx="5823900" cy="3187175"/>
            <a:chOff x="1631650" y="629275"/>
            <a:chExt cx="5823900" cy="3187175"/>
          </a:xfrm>
        </p:grpSpPr>
        <p:sp>
          <p:nvSpPr>
            <p:cNvPr id="321" name="Shape 321"/>
            <p:cNvSpPr txBox="1"/>
            <p:nvPr/>
          </p:nvSpPr>
          <p:spPr>
            <a:xfrm>
              <a:off x="1631650" y="629275"/>
              <a:ext cx="5823900" cy="8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/>
                <a:t>What about SAFETY ??</a:t>
              </a:r>
              <a:endParaRPr sz="3600" b="1"/>
            </a:p>
          </p:txBody>
        </p:sp>
        <p:pic>
          <p:nvPicPr>
            <p:cNvPr id="322" name="Shape 3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82600" y="1327050"/>
              <a:ext cx="4978799" cy="248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Shape 323"/>
          <p:cNvSpPr txBox="1"/>
          <p:nvPr/>
        </p:nvSpPr>
        <p:spPr>
          <a:xfrm>
            <a:off x="5181600" y="4876800"/>
            <a:ext cx="3886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http://www.rochesterbiz.com/DoingBusinessHere/BusinessInformation/RochesterRankings.aspx</a:t>
            </a:r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ctrTitle" idx="4294967295"/>
          </p:nvPr>
        </p:nvSpPr>
        <p:spPr>
          <a:xfrm>
            <a:off x="1275150" y="849264"/>
            <a:ext cx="6593700" cy="7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329" name="Shape 329"/>
          <p:cNvSpPr txBox="1">
            <a:spLocks noGrp="1"/>
          </p:cNvSpPr>
          <p:nvPr>
            <p:ph type="subTitle" idx="4294967295"/>
          </p:nvPr>
        </p:nvSpPr>
        <p:spPr>
          <a:xfrm>
            <a:off x="1275150" y="1952702"/>
            <a:ext cx="65937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Fira Sans"/>
                <a:ea typeface="Fira Sans"/>
                <a:cs typeface="Fira Sans"/>
                <a:sym typeface="Fira Sans"/>
              </a:rPr>
              <a:t>We are “The Soothsayers”</a:t>
            </a:r>
            <a:endParaRPr sz="1800" b="1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Fira Sans"/>
                <a:ea typeface="Fira Sans"/>
                <a:cs typeface="Fira Sans"/>
                <a:sym typeface="Fira Sans"/>
              </a:rPr>
              <a:t>Can we actually warn people?</a:t>
            </a:r>
            <a:endParaRPr sz="1800" b="1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Fira Sans"/>
                <a:ea typeface="Fira Sans"/>
                <a:cs typeface="Fira Sans"/>
                <a:sym typeface="Fira Sans"/>
              </a:rPr>
              <a:t>“</a:t>
            </a:r>
            <a:r>
              <a:rPr lang="en" sz="1800" b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BEWARE THE IDES OF MARCH</a:t>
            </a:r>
            <a:r>
              <a:rPr lang="en" sz="1800" b="1" dirty="0">
                <a:latin typeface="Fira Sans"/>
                <a:ea typeface="Fira Sans"/>
                <a:cs typeface="Fira Sans"/>
                <a:sym typeface="Fira Sans"/>
              </a:rPr>
              <a:t>”</a:t>
            </a:r>
            <a:endParaRPr sz="1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Shape 297">
            <a:extLst>
              <a:ext uri="{FF2B5EF4-FFF2-40B4-BE49-F238E27FC236}">
                <a16:creationId xmlns:a16="http://schemas.microsoft.com/office/drawing/2014/main" id="{221B68CF-E2A7-024A-AD14-00D58461FE0B}"/>
              </a:ext>
            </a:extLst>
          </p:cNvPr>
          <p:cNvSpPr txBox="1"/>
          <p:nvPr/>
        </p:nvSpPr>
        <p:spPr>
          <a:xfrm>
            <a:off x="5316300" y="3730550"/>
            <a:ext cx="25311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William Shakespeare's play Julius Caesar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8BFB5-3200-C04E-93ED-0EBE4863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99" y="1016060"/>
            <a:ext cx="2055701" cy="18732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 idx="4294967295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Initial Analysis of Rochester Crime Data</a:t>
            </a:r>
            <a:endParaRPr sz="3600" dirty="0"/>
          </a:p>
        </p:txBody>
      </p:sp>
      <p:sp>
        <p:nvSpPr>
          <p:cNvPr id="336" name="Shape 336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38" name="Shape 338"/>
          <p:cNvGrpSpPr/>
          <p:nvPr/>
        </p:nvGrpSpPr>
        <p:grpSpPr>
          <a:xfrm>
            <a:off x="142800" y="1447800"/>
            <a:ext cx="8772600" cy="3352800"/>
            <a:chOff x="142800" y="1447800"/>
            <a:chExt cx="8772600" cy="3352800"/>
          </a:xfrm>
        </p:grpSpPr>
        <p:pic>
          <p:nvPicPr>
            <p:cNvPr id="339" name="Shape 3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800" y="1447800"/>
              <a:ext cx="41244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Shape 340"/>
            <p:cNvSpPr txBox="1"/>
            <p:nvPr/>
          </p:nvSpPr>
          <p:spPr>
            <a:xfrm>
              <a:off x="5105400" y="1524000"/>
              <a:ext cx="3810000" cy="32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980000"/>
                  </a:solidFill>
                </a:rPr>
                <a:t>Midnight and Noon are high crime occurence times</a:t>
              </a:r>
              <a:endParaRPr sz="3600" b="1">
                <a:solidFill>
                  <a:srgbClr val="980000"/>
                </a:solidFill>
              </a:endParaRPr>
            </a:p>
          </p:txBody>
        </p:sp>
      </p:grpSp>
      <p:grpSp>
        <p:nvGrpSpPr>
          <p:cNvPr id="342" name="Shape 342"/>
          <p:cNvGrpSpPr/>
          <p:nvPr/>
        </p:nvGrpSpPr>
        <p:grpSpPr>
          <a:xfrm>
            <a:off x="152400" y="1447800"/>
            <a:ext cx="8763000" cy="3352800"/>
            <a:chOff x="152400" y="1447800"/>
            <a:chExt cx="8763000" cy="3352800"/>
          </a:xfrm>
        </p:grpSpPr>
        <p:pic>
          <p:nvPicPr>
            <p:cNvPr id="343" name="Shape 3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447800"/>
              <a:ext cx="4114800" cy="312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Shape 344"/>
            <p:cNvSpPr txBox="1"/>
            <p:nvPr/>
          </p:nvSpPr>
          <p:spPr>
            <a:xfrm>
              <a:off x="4648200" y="1524000"/>
              <a:ext cx="4267200" cy="32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980000"/>
                  </a:solidFill>
                </a:rPr>
                <a:t>Crime at its pick during Summer and Fall</a:t>
              </a:r>
              <a:endParaRPr sz="3600" b="1">
                <a:solidFill>
                  <a:srgbClr val="980000"/>
                </a:solidFill>
              </a:endParaRPr>
            </a:p>
          </p:txBody>
        </p:sp>
      </p:grpSp>
      <p:grpSp>
        <p:nvGrpSpPr>
          <p:cNvPr id="346" name="Shape 346"/>
          <p:cNvGrpSpPr/>
          <p:nvPr/>
        </p:nvGrpSpPr>
        <p:grpSpPr>
          <a:xfrm>
            <a:off x="228601" y="1676400"/>
            <a:ext cx="8305799" cy="2667000"/>
            <a:chOff x="228601" y="1676400"/>
            <a:chExt cx="8305799" cy="2667000"/>
          </a:xfrm>
        </p:grpSpPr>
        <p:pic>
          <p:nvPicPr>
            <p:cNvPr id="347" name="Shape 347"/>
            <p:cNvPicPr preferRelativeResize="0"/>
            <p:nvPr/>
          </p:nvPicPr>
          <p:blipFill rotWithShape="1">
            <a:blip r:embed="rId5">
              <a:alphaModFix/>
            </a:blip>
            <a:srcRect l="10797" r="7835"/>
            <a:stretch/>
          </p:blipFill>
          <p:spPr>
            <a:xfrm>
              <a:off x="228601" y="1752600"/>
              <a:ext cx="3733799" cy="259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Shape 348"/>
            <p:cNvSpPr txBox="1"/>
            <p:nvPr/>
          </p:nvSpPr>
          <p:spPr>
            <a:xfrm>
              <a:off x="4724400" y="1676400"/>
              <a:ext cx="3810000" cy="26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 dirty="0">
                  <a:solidFill>
                    <a:srgbClr val="980000"/>
                  </a:solidFill>
                </a:rPr>
                <a:t>Burglary is less in regions with high property rate</a:t>
              </a:r>
              <a:endParaRPr sz="3600" b="1" dirty="0">
                <a:solidFill>
                  <a:srgbClr val="98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ctrTitle" idx="4294967295"/>
          </p:nvPr>
        </p:nvSpPr>
        <p:spPr>
          <a:xfrm>
            <a:off x="1534850" y="2726350"/>
            <a:ext cx="607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Geographically Weighted Regression</a:t>
            </a:r>
            <a:endParaRPr sz="6000" dirty="0"/>
          </a:p>
        </p:txBody>
      </p:sp>
      <p:sp>
        <p:nvSpPr>
          <p:cNvPr id="360" name="Shape 360"/>
          <p:cNvSpPr/>
          <p:nvPr/>
        </p:nvSpPr>
        <p:spPr>
          <a:xfrm>
            <a:off x="5334000" y="1572207"/>
            <a:ext cx="268730" cy="25659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Shape 361"/>
          <p:cNvGrpSpPr/>
          <p:nvPr/>
        </p:nvGrpSpPr>
        <p:grpSpPr>
          <a:xfrm>
            <a:off x="4563670" y="457200"/>
            <a:ext cx="1151330" cy="1151646"/>
            <a:chOff x="6654650" y="3665275"/>
            <a:chExt cx="409100" cy="409125"/>
          </a:xfrm>
        </p:grpSpPr>
        <p:sp>
          <p:nvSpPr>
            <p:cNvPr id="362" name="Shape 362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Shape 364"/>
          <p:cNvGrpSpPr/>
          <p:nvPr/>
        </p:nvGrpSpPr>
        <p:grpSpPr>
          <a:xfrm rot="1056994">
            <a:off x="2799704" y="1164075"/>
            <a:ext cx="760645" cy="760759"/>
            <a:chOff x="570875" y="4322250"/>
            <a:chExt cx="443300" cy="443325"/>
          </a:xfrm>
        </p:grpSpPr>
        <p:sp>
          <p:nvSpPr>
            <p:cNvPr id="365" name="Shape 36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B1E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Shape 369"/>
          <p:cNvSpPr/>
          <p:nvPr/>
        </p:nvSpPr>
        <p:spPr>
          <a:xfrm rot="2466893">
            <a:off x="3517845" y="707685"/>
            <a:ext cx="373377" cy="3565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 rot="-1609499">
            <a:off x="4082035" y="1144387"/>
            <a:ext cx="268723" cy="25658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 rot="2926106">
            <a:off x="6009233" y="1288955"/>
            <a:ext cx="201218" cy="19213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 rot="-1609636">
            <a:off x="4677504" y="260192"/>
            <a:ext cx="181288" cy="17309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D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B634A-8233-A449-9B88-4907036E5A83}"/>
              </a:ext>
            </a:extLst>
          </p:cNvPr>
          <p:cNvSpPr txBox="1"/>
          <p:nvPr/>
        </p:nvSpPr>
        <p:spPr>
          <a:xfrm>
            <a:off x="5703016" y="4388101"/>
            <a:ext cx="35044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>
                <a:hlinkClick r:id="rId3"/>
              </a:rPr>
            </a:b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 Brunsdon, S Fotheringham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2BAC-6C6E-CF43-A8AE-FDF5C7698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Shape 378">
            <a:extLst>
              <a:ext uri="{FF2B5EF4-FFF2-40B4-BE49-F238E27FC236}">
                <a16:creationId xmlns:a16="http://schemas.microsoft.com/office/drawing/2014/main" id="{F89296D2-9D13-B041-A127-1A6A77576C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GWR Intuition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D5B61-2383-1248-8BB2-074B86AF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07" y="1059600"/>
            <a:ext cx="3984358" cy="29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92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2BAC-6C6E-CF43-A8AE-FDF5C7698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7" name="Shape 378">
            <a:extLst>
              <a:ext uri="{FF2B5EF4-FFF2-40B4-BE49-F238E27FC236}">
                <a16:creationId xmlns:a16="http://schemas.microsoft.com/office/drawing/2014/main" id="{F89296D2-9D13-B041-A127-1A6A77576C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GWR Intuition</a:t>
            </a:r>
            <a:endParaRPr sz="3600" dirty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178C7BB-FF5B-2A45-AA70-A6B83A906DDB}"/>
              </a:ext>
            </a:extLst>
          </p:cNvPr>
          <p:cNvSpPr/>
          <p:nvPr/>
        </p:nvSpPr>
        <p:spPr>
          <a:xfrm>
            <a:off x="659291" y="952023"/>
            <a:ext cx="7825418" cy="4083900"/>
          </a:xfrm>
          <a:custGeom>
            <a:avLst/>
            <a:gdLst>
              <a:gd name="connsiteX0" fmla="*/ 0 w 10764982"/>
              <a:gd name="connsiteY0" fmla="*/ 0 h 6858000"/>
              <a:gd name="connsiteX1" fmla="*/ 10764982 w 10764982"/>
              <a:gd name="connsiteY1" fmla="*/ 0 h 6858000"/>
              <a:gd name="connsiteX2" fmla="*/ 10764982 w 10764982"/>
              <a:gd name="connsiteY2" fmla="*/ 6858000 h 6858000"/>
              <a:gd name="connsiteX3" fmla="*/ 0 w 10764982"/>
              <a:gd name="connsiteY3" fmla="*/ 6858000 h 6858000"/>
              <a:gd name="connsiteX4" fmla="*/ 0 w 10764982"/>
              <a:gd name="connsiteY4" fmla="*/ 0 h 6858000"/>
              <a:gd name="connsiteX0" fmla="*/ 1953491 w 10764982"/>
              <a:gd name="connsiteY0" fmla="*/ 2327564 h 6858000"/>
              <a:gd name="connsiteX1" fmla="*/ 10764982 w 10764982"/>
              <a:gd name="connsiteY1" fmla="*/ 0 h 6858000"/>
              <a:gd name="connsiteX2" fmla="*/ 10764982 w 10764982"/>
              <a:gd name="connsiteY2" fmla="*/ 6858000 h 6858000"/>
              <a:gd name="connsiteX3" fmla="*/ 0 w 10764982"/>
              <a:gd name="connsiteY3" fmla="*/ 6858000 h 6858000"/>
              <a:gd name="connsiteX4" fmla="*/ 1953491 w 10764982"/>
              <a:gd name="connsiteY4" fmla="*/ 2327564 h 6858000"/>
              <a:gd name="connsiteX0" fmla="*/ 1953491 w 10764982"/>
              <a:gd name="connsiteY0" fmla="*/ 110837 h 4641273"/>
              <a:gd name="connsiteX1" fmla="*/ 7966364 w 10764982"/>
              <a:gd name="connsiteY1" fmla="*/ 0 h 4641273"/>
              <a:gd name="connsiteX2" fmla="*/ 10764982 w 10764982"/>
              <a:gd name="connsiteY2" fmla="*/ 4641273 h 4641273"/>
              <a:gd name="connsiteX3" fmla="*/ 0 w 10764982"/>
              <a:gd name="connsiteY3" fmla="*/ 4641273 h 4641273"/>
              <a:gd name="connsiteX4" fmla="*/ 1953491 w 10764982"/>
              <a:gd name="connsiteY4" fmla="*/ 110837 h 4641273"/>
              <a:gd name="connsiteX0" fmla="*/ 1953491 w 10764982"/>
              <a:gd name="connsiteY0" fmla="*/ 0 h 4530436"/>
              <a:gd name="connsiteX1" fmla="*/ 7800109 w 10764982"/>
              <a:gd name="connsiteY1" fmla="*/ 110835 h 4530436"/>
              <a:gd name="connsiteX2" fmla="*/ 10764982 w 10764982"/>
              <a:gd name="connsiteY2" fmla="*/ 4530436 h 4530436"/>
              <a:gd name="connsiteX3" fmla="*/ 0 w 10764982"/>
              <a:gd name="connsiteY3" fmla="*/ 4530436 h 4530436"/>
              <a:gd name="connsiteX4" fmla="*/ 1953491 w 10764982"/>
              <a:gd name="connsiteY4" fmla="*/ 0 h 4530436"/>
              <a:gd name="connsiteX0" fmla="*/ 1953491 w 11249891"/>
              <a:gd name="connsiteY0" fmla="*/ 0 h 4530436"/>
              <a:gd name="connsiteX1" fmla="*/ 7800109 w 11249891"/>
              <a:gd name="connsiteY1" fmla="*/ 110835 h 4530436"/>
              <a:gd name="connsiteX2" fmla="*/ 11249891 w 11249891"/>
              <a:gd name="connsiteY2" fmla="*/ 2133600 h 4530436"/>
              <a:gd name="connsiteX3" fmla="*/ 0 w 11249891"/>
              <a:gd name="connsiteY3" fmla="*/ 4530436 h 4530436"/>
              <a:gd name="connsiteX4" fmla="*/ 1953491 w 11249891"/>
              <a:gd name="connsiteY4" fmla="*/ 0 h 4530436"/>
              <a:gd name="connsiteX0" fmla="*/ 2798618 w 12095018"/>
              <a:gd name="connsiteY0" fmla="*/ 0 h 2161309"/>
              <a:gd name="connsiteX1" fmla="*/ 8645236 w 12095018"/>
              <a:gd name="connsiteY1" fmla="*/ 110835 h 2161309"/>
              <a:gd name="connsiteX2" fmla="*/ 12095018 w 12095018"/>
              <a:gd name="connsiteY2" fmla="*/ 2133600 h 2161309"/>
              <a:gd name="connsiteX3" fmla="*/ 0 w 12095018"/>
              <a:gd name="connsiteY3" fmla="*/ 2161309 h 2161309"/>
              <a:gd name="connsiteX4" fmla="*/ 2798618 w 12095018"/>
              <a:gd name="connsiteY4" fmla="*/ 0 h 2161309"/>
              <a:gd name="connsiteX0" fmla="*/ 2798618 w 12095018"/>
              <a:gd name="connsiteY0" fmla="*/ 0 h 2105890"/>
              <a:gd name="connsiteX1" fmla="*/ 8645236 w 12095018"/>
              <a:gd name="connsiteY1" fmla="*/ 55416 h 2105890"/>
              <a:gd name="connsiteX2" fmla="*/ 12095018 w 12095018"/>
              <a:gd name="connsiteY2" fmla="*/ 2078181 h 2105890"/>
              <a:gd name="connsiteX3" fmla="*/ 0 w 12095018"/>
              <a:gd name="connsiteY3" fmla="*/ 2105890 h 2105890"/>
              <a:gd name="connsiteX4" fmla="*/ 2798618 w 12095018"/>
              <a:gd name="connsiteY4" fmla="*/ 0 h 2105890"/>
              <a:gd name="connsiteX0" fmla="*/ 2840181 w 12095018"/>
              <a:gd name="connsiteY0" fmla="*/ 2 h 2050474"/>
              <a:gd name="connsiteX1" fmla="*/ 8645236 w 12095018"/>
              <a:gd name="connsiteY1" fmla="*/ 0 h 2050474"/>
              <a:gd name="connsiteX2" fmla="*/ 12095018 w 12095018"/>
              <a:gd name="connsiteY2" fmla="*/ 2022765 h 2050474"/>
              <a:gd name="connsiteX3" fmla="*/ 0 w 12095018"/>
              <a:gd name="connsiteY3" fmla="*/ 2050474 h 2050474"/>
              <a:gd name="connsiteX4" fmla="*/ 2840181 w 12095018"/>
              <a:gd name="connsiteY4" fmla="*/ 2 h 2050474"/>
              <a:gd name="connsiteX0" fmla="*/ 2840181 w 12095018"/>
              <a:gd name="connsiteY0" fmla="*/ 4144 h 2054616"/>
              <a:gd name="connsiteX1" fmla="*/ 12039600 w 12095018"/>
              <a:gd name="connsiteY1" fmla="*/ 0 h 2054616"/>
              <a:gd name="connsiteX2" fmla="*/ 12095018 w 12095018"/>
              <a:gd name="connsiteY2" fmla="*/ 2026907 h 2054616"/>
              <a:gd name="connsiteX3" fmla="*/ 0 w 12095018"/>
              <a:gd name="connsiteY3" fmla="*/ 2054616 h 2054616"/>
              <a:gd name="connsiteX4" fmla="*/ 2840181 w 12095018"/>
              <a:gd name="connsiteY4" fmla="*/ 4144 h 2054616"/>
              <a:gd name="connsiteX0" fmla="*/ 96981 w 12095018"/>
              <a:gd name="connsiteY0" fmla="*/ 8287 h 2054616"/>
              <a:gd name="connsiteX1" fmla="*/ 12039600 w 12095018"/>
              <a:gd name="connsiteY1" fmla="*/ 0 h 2054616"/>
              <a:gd name="connsiteX2" fmla="*/ 12095018 w 12095018"/>
              <a:gd name="connsiteY2" fmla="*/ 2026907 h 2054616"/>
              <a:gd name="connsiteX3" fmla="*/ 0 w 12095018"/>
              <a:gd name="connsiteY3" fmla="*/ 2054616 h 2054616"/>
              <a:gd name="connsiteX4" fmla="*/ 96981 w 12095018"/>
              <a:gd name="connsiteY4" fmla="*/ 8287 h 2054616"/>
              <a:gd name="connsiteX0" fmla="*/ 96981 w 12095018"/>
              <a:gd name="connsiteY0" fmla="*/ 8287 h 2054616"/>
              <a:gd name="connsiteX1" fmla="*/ 12039600 w 12095018"/>
              <a:gd name="connsiteY1" fmla="*/ 0 h 2054616"/>
              <a:gd name="connsiteX2" fmla="*/ 12095018 w 12095018"/>
              <a:gd name="connsiteY2" fmla="*/ 2051761 h 2054616"/>
              <a:gd name="connsiteX3" fmla="*/ 0 w 12095018"/>
              <a:gd name="connsiteY3" fmla="*/ 2054616 h 2054616"/>
              <a:gd name="connsiteX4" fmla="*/ 96981 w 12095018"/>
              <a:gd name="connsiteY4" fmla="*/ 8287 h 205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5018" h="2054616">
                <a:moveTo>
                  <a:pt x="96981" y="8287"/>
                </a:moveTo>
                <a:lnTo>
                  <a:pt x="12039600" y="0"/>
                </a:lnTo>
                <a:lnTo>
                  <a:pt x="12095018" y="2051761"/>
                </a:lnTo>
                <a:lnTo>
                  <a:pt x="0" y="2054616"/>
                </a:lnTo>
                <a:lnTo>
                  <a:pt x="96981" y="8287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01142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2BAC-6C6E-CF43-A8AE-FDF5C7698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FBE262A-ADA6-AD41-B428-3F51B4704FA1}"/>
              </a:ext>
            </a:extLst>
          </p:cNvPr>
          <p:cNvSpPr/>
          <p:nvPr/>
        </p:nvSpPr>
        <p:spPr>
          <a:xfrm>
            <a:off x="0" y="1749972"/>
            <a:ext cx="9202303" cy="1939679"/>
          </a:xfrm>
          <a:custGeom>
            <a:avLst/>
            <a:gdLst>
              <a:gd name="connsiteX0" fmla="*/ 0 w 10764982"/>
              <a:gd name="connsiteY0" fmla="*/ 0 h 6858000"/>
              <a:gd name="connsiteX1" fmla="*/ 10764982 w 10764982"/>
              <a:gd name="connsiteY1" fmla="*/ 0 h 6858000"/>
              <a:gd name="connsiteX2" fmla="*/ 10764982 w 10764982"/>
              <a:gd name="connsiteY2" fmla="*/ 6858000 h 6858000"/>
              <a:gd name="connsiteX3" fmla="*/ 0 w 10764982"/>
              <a:gd name="connsiteY3" fmla="*/ 6858000 h 6858000"/>
              <a:gd name="connsiteX4" fmla="*/ 0 w 10764982"/>
              <a:gd name="connsiteY4" fmla="*/ 0 h 6858000"/>
              <a:gd name="connsiteX0" fmla="*/ 1953491 w 10764982"/>
              <a:gd name="connsiteY0" fmla="*/ 2327564 h 6858000"/>
              <a:gd name="connsiteX1" fmla="*/ 10764982 w 10764982"/>
              <a:gd name="connsiteY1" fmla="*/ 0 h 6858000"/>
              <a:gd name="connsiteX2" fmla="*/ 10764982 w 10764982"/>
              <a:gd name="connsiteY2" fmla="*/ 6858000 h 6858000"/>
              <a:gd name="connsiteX3" fmla="*/ 0 w 10764982"/>
              <a:gd name="connsiteY3" fmla="*/ 6858000 h 6858000"/>
              <a:gd name="connsiteX4" fmla="*/ 1953491 w 10764982"/>
              <a:gd name="connsiteY4" fmla="*/ 2327564 h 6858000"/>
              <a:gd name="connsiteX0" fmla="*/ 1953491 w 10764982"/>
              <a:gd name="connsiteY0" fmla="*/ 110837 h 4641273"/>
              <a:gd name="connsiteX1" fmla="*/ 7966364 w 10764982"/>
              <a:gd name="connsiteY1" fmla="*/ 0 h 4641273"/>
              <a:gd name="connsiteX2" fmla="*/ 10764982 w 10764982"/>
              <a:gd name="connsiteY2" fmla="*/ 4641273 h 4641273"/>
              <a:gd name="connsiteX3" fmla="*/ 0 w 10764982"/>
              <a:gd name="connsiteY3" fmla="*/ 4641273 h 4641273"/>
              <a:gd name="connsiteX4" fmla="*/ 1953491 w 10764982"/>
              <a:gd name="connsiteY4" fmla="*/ 110837 h 4641273"/>
              <a:gd name="connsiteX0" fmla="*/ 1953491 w 10764982"/>
              <a:gd name="connsiteY0" fmla="*/ 0 h 4530436"/>
              <a:gd name="connsiteX1" fmla="*/ 7800109 w 10764982"/>
              <a:gd name="connsiteY1" fmla="*/ 110835 h 4530436"/>
              <a:gd name="connsiteX2" fmla="*/ 10764982 w 10764982"/>
              <a:gd name="connsiteY2" fmla="*/ 4530436 h 4530436"/>
              <a:gd name="connsiteX3" fmla="*/ 0 w 10764982"/>
              <a:gd name="connsiteY3" fmla="*/ 4530436 h 4530436"/>
              <a:gd name="connsiteX4" fmla="*/ 1953491 w 10764982"/>
              <a:gd name="connsiteY4" fmla="*/ 0 h 4530436"/>
              <a:gd name="connsiteX0" fmla="*/ 1953491 w 11249891"/>
              <a:gd name="connsiteY0" fmla="*/ 0 h 4530436"/>
              <a:gd name="connsiteX1" fmla="*/ 7800109 w 11249891"/>
              <a:gd name="connsiteY1" fmla="*/ 110835 h 4530436"/>
              <a:gd name="connsiteX2" fmla="*/ 11249891 w 11249891"/>
              <a:gd name="connsiteY2" fmla="*/ 2133600 h 4530436"/>
              <a:gd name="connsiteX3" fmla="*/ 0 w 11249891"/>
              <a:gd name="connsiteY3" fmla="*/ 4530436 h 4530436"/>
              <a:gd name="connsiteX4" fmla="*/ 1953491 w 11249891"/>
              <a:gd name="connsiteY4" fmla="*/ 0 h 4530436"/>
              <a:gd name="connsiteX0" fmla="*/ 2798618 w 12095018"/>
              <a:gd name="connsiteY0" fmla="*/ 0 h 2161309"/>
              <a:gd name="connsiteX1" fmla="*/ 8645236 w 12095018"/>
              <a:gd name="connsiteY1" fmla="*/ 110835 h 2161309"/>
              <a:gd name="connsiteX2" fmla="*/ 12095018 w 12095018"/>
              <a:gd name="connsiteY2" fmla="*/ 2133600 h 2161309"/>
              <a:gd name="connsiteX3" fmla="*/ 0 w 12095018"/>
              <a:gd name="connsiteY3" fmla="*/ 2161309 h 2161309"/>
              <a:gd name="connsiteX4" fmla="*/ 2798618 w 12095018"/>
              <a:gd name="connsiteY4" fmla="*/ 0 h 2161309"/>
              <a:gd name="connsiteX0" fmla="*/ 2798618 w 12095018"/>
              <a:gd name="connsiteY0" fmla="*/ 0 h 2105890"/>
              <a:gd name="connsiteX1" fmla="*/ 8645236 w 12095018"/>
              <a:gd name="connsiteY1" fmla="*/ 55416 h 2105890"/>
              <a:gd name="connsiteX2" fmla="*/ 12095018 w 12095018"/>
              <a:gd name="connsiteY2" fmla="*/ 2078181 h 2105890"/>
              <a:gd name="connsiteX3" fmla="*/ 0 w 12095018"/>
              <a:gd name="connsiteY3" fmla="*/ 2105890 h 2105890"/>
              <a:gd name="connsiteX4" fmla="*/ 2798618 w 12095018"/>
              <a:gd name="connsiteY4" fmla="*/ 0 h 2105890"/>
              <a:gd name="connsiteX0" fmla="*/ 2840181 w 12095018"/>
              <a:gd name="connsiteY0" fmla="*/ 2 h 2050474"/>
              <a:gd name="connsiteX1" fmla="*/ 8645236 w 12095018"/>
              <a:gd name="connsiteY1" fmla="*/ 0 h 2050474"/>
              <a:gd name="connsiteX2" fmla="*/ 12095018 w 12095018"/>
              <a:gd name="connsiteY2" fmla="*/ 2022765 h 2050474"/>
              <a:gd name="connsiteX3" fmla="*/ 0 w 12095018"/>
              <a:gd name="connsiteY3" fmla="*/ 2050474 h 2050474"/>
              <a:gd name="connsiteX4" fmla="*/ 2840181 w 12095018"/>
              <a:gd name="connsiteY4" fmla="*/ 2 h 20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5018" h="2050474">
                <a:moveTo>
                  <a:pt x="2840181" y="2"/>
                </a:moveTo>
                <a:lnTo>
                  <a:pt x="8645236" y="0"/>
                </a:lnTo>
                <a:lnTo>
                  <a:pt x="12095018" y="2022765"/>
                </a:lnTo>
                <a:lnTo>
                  <a:pt x="0" y="2050474"/>
                </a:lnTo>
                <a:lnTo>
                  <a:pt x="2840181" y="2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balanced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hape 378">
            <a:extLst>
              <a:ext uri="{FF2B5EF4-FFF2-40B4-BE49-F238E27FC236}">
                <a16:creationId xmlns:a16="http://schemas.microsoft.com/office/drawing/2014/main" id="{F89296D2-9D13-B041-A127-1A6A77576C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9000" y="393600"/>
            <a:ext cx="74460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GWR Intuition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424717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Verg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236</Words>
  <Application>Microsoft Macintosh PowerPoint</Application>
  <PresentationFormat>On-screen Show (16:9)</PresentationFormat>
  <Paragraphs>46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Fira Sans</vt:lpstr>
      <vt:lpstr>Arial</vt:lpstr>
      <vt:lpstr>Fira Sans Light</vt:lpstr>
      <vt:lpstr>Ultra</vt:lpstr>
      <vt:lpstr>Comic Sans MS</vt:lpstr>
      <vt:lpstr>Verges template</vt:lpstr>
      <vt:lpstr>“To be OR not to be, that is the question”</vt:lpstr>
      <vt:lpstr>Moving to a new city, ROCHESTER</vt:lpstr>
      <vt:lpstr>PowerPoint Presentation</vt:lpstr>
      <vt:lpstr>Hello!</vt:lpstr>
      <vt:lpstr>Initial Analysis of Rochester Crime Data</vt:lpstr>
      <vt:lpstr>Geographically Weighted Regression</vt:lpstr>
      <vt:lpstr>GWR Intuition</vt:lpstr>
      <vt:lpstr>GWR Intuition</vt:lpstr>
      <vt:lpstr>GWR Intuition</vt:lpstr>
      <vt:lpstr>PowerPoint Presentation</vt:lpstr>
      <vt:lpstr>GWR Intuition</vt:lpstr>
      <vt:lpstr>PowerPoint Presentation</vt:lpstr>
      <vt:lpstr>WEBSITE that tells you crime probabilities of an area</vt:lpstr>
      <vt:lpstr>Thank you for listening!!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“To be OR not to be, that is the question”</dc:title>
  <cp:lastModifiedBy>Acharyya, Rupam</cp:lastModifiedBy>
  <cp:revision>18</cp:revision>
  <dcterms:modified xsi:type="dcterms:W3CDTF">2018-04-21T15:33:28Z</dcterms:modified>
</cp:coreProperties>
</file>